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17"/>
  </p:notesMasterIdLst>
  <p:handoutMasterIdLst>
    <p:handoutMasterId r:id="rId18"/>
  </p:handoutMasterIdLst>
  <p:sldIdLst>
    <p:sldId id="386" r:id="rId2"/>
    <p:sldId id="381" r:id="rId3"/>
    <p:sldId id="507" r:id="rId4"/>
    <p:sldId id="510" r:id="rId5"/>
    <p:sldId id="545" r:id="rId6"/>
    <p:sldId id="511" r:id="rId7"/>
    <p:sldId id="512" r:id="rId8"/>
    <p:sldId id="513" r:id="rId9"/>
    <p:sldId id="509" r:id="rId10"/>
    <p:sldId id="412" r:id="rId11"/>
    <p:sldId id="413" r:id="rId12"/>
    <p:sldId id="427" r:id="rId13"/>
    <p:sldId id="425" r:id="rId14"/>
    <p:sldId id="437" r:id="rId15"/>
    <p:sldId id="546" r:id="rId16"/>
  </p:sldIdLst>
  <p:sldSz cx="9144000" cy="6858000" type="screen4x3"/>
  <p:notesSz cx="9872663" cy="6742113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008080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60" autoAdjust="0"/>
    <p:restoredTop sz="94660"/>
  </p:normalViewPr>
  <p:slideViewPr>
    <p:cSldViewPr snapToGrid="0" snapToObjects="1">
      <p:cViewPr>
        <p:scale>
          <a:sx n="68" d="100"/>
          <a:sy n="68" d="100"/>
        </p:scale>
        <p:origin x="-1920" y="-304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24" d="100"/>
        <a:sy n="124" d="100"/>
      </p:scale>
      <p:origin x="0" y="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image" Target="../media/image4.jpeg"/><Relationship Id="rId2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image" Target="../media/image4.jpeg"/><Relationship Id="rId2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1640C3-D7D6-6445-A88B-DCA8457CC5BB}" type="doc">
      <dgm:prSet loTypeId="urn:microsoft.com/office/officeart/2009/3/layout/PhasedProcess" loCatId="" qsTypeId="urn:microsoft.com/office/officeart/2005/8/quickstyle/simple5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2E69F115-5A7E-CE40-AC13-F2EA028A91D6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" action="ppaction://noaction"/>
            </a:rPr>
            <a:t>E</a:t>
          </a:r>
          <a:endParaRPr lang="en-US" dirty="0"/>
        </a:p>
      </dgm:t>
    </dgm:pt>
    <dgm:pt modelId="{4BE2FD27-BBBD-7F4C-A09B-FF0729235B23}" type="parTrans" cxnId="{76E11B4B-7262-1D49-8C0B-98C02B09527B}">
      <dgm:prSet/>
      <dgm:spPr/>
      <dgm:t>
        <a:bodyPr/>
        <a:lstStyle/>
        <a:p>
          <a:endParaRPr lang="en-US"/>
        </a:p>
      </dgm:t>
    </dgm:pt>
    <dgm:pt modelId="{2A1EFF84-250C-9547-A82F-EA4EEB55457B}" type="sibTrans" cxnId="{76E11B4B-7262-1D49-8C0B-98C02B09527B}">
      <dgm:prSet/>
      <dgm:spPr/>
      <dgm:t>
        <a:bodyPr/>
        <a:lstStyle/>
        <a:p>
          <a:endParaRPr lang="en-US"/>
        </a:p>
      </dgm:t>
    </dgm:pt>
    <dgm:pt modelId="{2A8D6928-DB3E-FE43-BCC1-101D6D245FB8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8D57BAF6-2995-6240-B34F-64FEB7ABC6D7}" type="parTrans" cxnId="{E808EE12-B9CA-8448-BC29-015072B423D3}">
      <dgm:prSet/>
      <dgm:spPr/>
      <dgm:t>
        <a:bodyPr/>
        <a:lstStyle/>
        <a:p>
          <a:endParaRPr lang="en-US"/>
        </a:p>
      </dgm:t>
    </dgm:pt>
    <dgm:pt modelId="{23BA69B0-F4B0-1248-988A-72F749AD8E28}" type="sibTrans" cxnId="{E808EE12-B9CA-8448-BC29-015072B423D3}">
      <dgm:prSet/>
      <dgm:spPr/>
      <dgm:t>
        <a:bodyPr/>
        <a:lstStyle/>
        <a:p>
          <a:endParaRPr lang="en-US"/>
        </a:p>
      </dgm:t>
    </dgm:pt>
    <dgm:pt modelId="{42588D32-3BBF-764A-A987-E2371BC8C39D}">
      <dgm:prSet phldrT="[Text]"/>
      <dgm:spPr/>
      <dgm:t>
        <a:bodyPr/>
        <a:lstStyle/>
        <a:p>
          <a:r>
            <a:rPr lang="en-US" dirty="0" smtClean="0"/>
            <a:t>S</a:t>
          </a:r>
          <a:endParaRPr lang="en-US" dirty="0"/>
        </a:p>
      </dgm:t>
    </dgm:pt>
    <dgm:pt modelId="{434DF0F1-8111-774D-93A6-7B048E238008}" type="parTrans" cxnId="{D8FFFE23-D690-BB44-9599-D7286405AB8B}">
      <dgm:prSet/>
      <dgm:spPr/>
      <dgm:t>
        <a:bodyPr/>
        <a:lstStyle/>
        <a:p>
          <a:endParaRPr lang="en-US"/>
        </a:p>
      </dgm:t>
    </dgm:pt>
    <dgm:pt modelId="{C1E689C4-A509-D043-994C-4D64E224E1A3}" type="sibTrans" cxnId="{D8FFFE23-D690-BB44-9599-D7286405AB8B}">
      <dgm:prSet/>
      <dgm:spPr/>
      <dgm:t>
        <a:bodyPr/>
        <a:lstStyle/>
        <a:p>
          <a:endParaRPr lang="en-US"/>
        </a:p>
      </dgm:t>
    </dgm:pt>
    <dgm:pt modelId="{955B7A1D-D554-9447-BCA7-8A0A73291E68}">
      <dgm:prSet phldrT="[Text]"/>
      <dgm:spPr/>
      <dgm:t>
        <a:bodyPr/>
        <a:lstStyle/>
        <a:p>
          <a:r>
            <a:rPr lang="en-US" dirty="0" err="1" smtClean="0">
              <a:hlinkClick xmlns:r="http://schemas.openxmlformats.org/officeDocument/2006/relationships" r:id="" action="ppaction://noaction"/>
            </a:rPr>
            <a:t>Sectoral</a:t>
          </a:r>
          <a:endParaRPr lang="en-US" dirty="0"/>
        </a:p>
      </dgm:t>
    </dgm:pt>
    <dgm:pt modelId="{0637F552-70A4-D741-8149-313E6E5C3EC5}" type="parTrans" cxnId="{5F875D30-E18D-554D-A58A-99E2F81740D0}">
      <dgm:prSet/>
      <dgm:spPr/>
      <dgm:t>
        <a:bodyPr/>
        <a:lstStyle/>
        <a:p>
          <a:endParaRPr lang="en-US"/>
        </a:p>
      </dgm:t>
    </dgm:pt>
    <dgm:pt modelId="{897CE5FA-E93D-2A41-B65C-30491B3631B0}" type="sibTrans" cxnId="{5F875D30-E18D-554D-A58A-99E2F81740D0}">
      <dgm:prSet/>
      <dgm:spPr/>
      <dgm:t>
        <a:bodyPr/>
        <a:lstStyle/>
        <a:p>
          <a:endParaRPr lang="en-US"/>
        </a:p>
      </dgm:t>
    </dgm:pt>
    <dgm:pt modelId="{D025A32C-7151-C146-98E6-CA5C36F6503D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" action="ppaction://noaction"/>
            </a:rPr>
            <a:t>Temporal </a:t>
          </a:r>
          <a:endParaRPr lang="en-US" dirty="0"/>
        </a:p>
      </dgm:t>
    </dgm:pt>
    <dgm:pt modelId="{5691B583-A614-C64A-B9FD-9375B9283042}" type="parTrans" cxnId="{840FB138-C571-EE48-AF92-18C72F28A29C}">
      <dgm:prSet/>
      <dgm:spPr/>
      <dgm:t>
        <a:bodyPr/>
        <a:lstStyle/>
        <a:p>
          <a:endParaRPr lang="en-US"/>
        </a:p>
      </dgm:t>
    </dgm:pt>
    <dgm:pt modelId="{AB0CBF15-280D-F64C-8D53-AA9EE1C50A27}" type="sibTrans" cxnId="{840FB138-C571-EE48-AF92-18C72F28A29C}">
      <dgm:prSet/>
      <dgm:spPr/>
      <dgm:t>
        <a:bodyPr/>
        <a:lstStyle/>
        <a:p>
          <a:endParaRPr lang="en-US"/>
        </a:p>
      </dgm:t>
    </dgm:pt>
    <dgm:pt modelId="{494924D8-CA67-E74A-AED7-20A2001950FC}">
      <dgm:prSet phldrT="[Text]"/>
      <dgm:spPr/>
      <dgm:t>
        <a:bodyPr/>
        <a:lstStyle/>
        <a:p>
          <a:r>
            <a:rPr lang="en-US" dirty="0" smtClean="0"/>
            <a:t>Impact</a:t>
          </a:r>
          <a:endParaRPr lang="en-US" dirty="0"/>
        </a:p>
      </dgm:t>
    </dgm:pt>
    <dgm:pt modelId="{A1755437-82A4-B74C-8219-A9769E292420}" type="parTrans" cxnId="{8503DF44-36AE-E649-B078-CD2AEA0DFC2E}">
      <dgm:prSet/>
      <dgm:spPr/>
      <dgm:t>
        <a:bodyPr/>
        <a:lstStyle/>
        <a:p>
          <a:endParaRPr lang="en-US"/>
        </a:p>
      </dgm:t>
    </dgm:pt>
    <dgm:pt modelId="{65A8D70C-C6DA-2B48-A4A3-6040E388BE4C}" type="sibTrans" cxnId="{8503DF44-36AE-E649-B078-CD2AEA0DFC2E}">
      <dgm:prSet/>
      <dgm:spPr/>
      <dgm:t>
        <a:bodyPr/>
        <a:lstStyle/>
        <a:p>
          <a:endParaRPr lang="en-US"/>
        </a:p>
      </dgm:t>
    </dgm:pt>
    <dgm:pt modelId="{BF1E9D94-B4EB-2D47-99B1-75C952101072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" action="ppaction://noaction"/>
            </a:rPr>
            <a:t>Vulnerability </a:t>
          </a:r>
          <a:endParaRPr lang="en-US" dirty="0"/>
        </a:p>
      </dgm:t>
    </dgm:pt>
    <dgm:pt modelId="{8D09C247-0AE0-3149-8CF7-4F921929C5D6}" type="parTrans" cxnId="{818FAE69-C54C-8F49-8D74-8251041573D8}">
      <dgm:prSet/>
      <dgm:spPr/>
      <dgm:t>
        <a:bodyPr/>
        <a:lstStyle/>
        <a:p>
          <a:endParaRPr lang="en-US"/>
        </a:p>
      </dgm:t>
    </dgm:pt>
    <dgm:pt modelId="{FA3C5385-71EA-844B-8540-9985CD44E11F}" type="sibTrans" cxnId="{818FAE69-C54C-8F49-8D74-8251041573D8}">
      <dgm:prSet/>
      <dgm:spPr/>
      <dgm:t>
        <a:bodyPr/>
        <a:lstStyle/>
        <a:p>
          <a:endParaRPr lang="en-US"/>
        </a:p>
      </dgm:t>
    </dgm:pt>
    <dgm:pt modelId="{193F3D2B-C859-534E-8374-6FBA7C1D7AE9}">
      <dgm:prSet/>
      <dgm:spPr/>
      <dgm:t>
        <a:bodyPr/>
        <a:lstStyle/>
        <a:p>
          <a:r>
            <a:rPr lang="en-US" dirty="0" smtClean="0"/>
            <a:t>Spatial</a:t>
          </a:r>
          <a:endParaRPr lang="en-US" dirty="0"/>
        </a:p>
      </dgm:t>
    </dgm:pt>
    <dgm:pt modelId="{761A229D-BFB4-8649-8C53-96C4B9BD121B}" type="parTrans" cxnId="{AB1EE147-FF80-9145-A409-76BED9EE63C6}">
      <dgm:prSet/>
      <dgm:spPr/>
      <dgm:t>
        <a:bodyPr/>
        <a:lstStyle/>
        <a:p>
          <a:endParaRPr lang="en-US"/>
        </a:p>
      </dgm:t>
    </dgm:pt>
    <dgm:pt modelId="{0AE7C39A-B1EA-8041-B7B2-AFB604B1E2EB}" type="sibTrans" cxnId="{AB1EE147-FF80-9145-A409-76BED9EE63C6}">
      <dgm:prSet/>
      <dgm:spPr/>
      <dgm:t>
        <a:bodyPr/>
        <a:lstStyle/>
        <a:p>
          <a:endParaRPr lang="en-US"/>
        </a:p>
      </dgm:t>
    </dgm:pt>
    <dgm:pt modelId="{1027B287-8A6C-2C47-ABD7-238EF423E5EA}">
      <dgm:prSet phldrT="[Text]"/>
      <dgm:spPr/>
      <dgm:t>
        <a:bodyPr/>
        <a:lstStyle/>
        <a:p>
          <a:r>
            <a:rPr lang="en-US" dirty="0" smtClean="0"/>
            <a:t>Driving Factors</a:t>
          </a:r>
          <a:endParaRPr lang="en-US" dirty="0"/>
        </a:p>
      </dgm:t>
    </dgm:pt>
    <dgm:pt modelId="{6801A075-D3F3-5748-90BB-07ED6ABE0CF6}" type="sibTrans" cxnId="{5EDC1F7E-DCE7-734D-A261-A93F71A2EAB1}">
      <dgm:prSet/>
      <dgm:spPr/>
      <dgm:t>
        <a:bodyPr/>
        <a:lstStyle/>
        <a:p>
          <a:endParaRPr lang="en-US"/>
        </a:p>
      </dgm:t>
    </dgm:pt>
    <dgm:pt modelId="{09998233-DE11-394D-8862-7AC8B20C45B9}" type="parTrans" cxnId="{5EDC1F7E-DCE7-734D-A261-A93F71A2EAB1}">
      <dgm:prSet/>
      <dgm:spPr/>
      <dgm:t>
        <a:bodyPr/>
        <a:lstStyle/>
        <a:p>
          <a:endParaRPr lang="en-US"/>
        </a:p>
      </dgm:t>
    </dgm:pt>
    <dgm:pt modelId="{B6DE80DD-AF62-A443-8231-341602FB50C6}">
      <dgm:prSet phldrT="[Text]"/>
      <dgm:spPr/>
      <dgm:t>
        <a:bodyPr/>
        <a:lstStyle/>
        <a:p>
          <a:r>
            <a:rPr lang="en-US" dirty="0" smtClean="0"/>
            <a:t>Scope and Scale </a:t>
          </a:r>
          <a:endParaRPr lang="en-US" dirty="0"/>
        </a:p>
      </dgm:t>
    </dgm:pt>
    <dgm:pt modelId="{E02C722D-77F9-C54D-B006-EFA4EF26B76B}" type="sibTrans" cxnId="{DEFC57E3-A69E-9B42-810B-646568E1A60C}">
      <dgm:prSet/>
      <dgm:spPr/>
      <dgm:t>
        <a:bodyPr/>
        <a:lstStyle/>
        <a:p>
          <a:endParaRPr lang="en-US"/>
        </a:p>
      </dgm:t>
    </dgm:pt>
    <dgm:pt modelId="{3C82BA40-285A-0144-8030-3E14740702AD}" type="parTrans" cxnId="{DEFC57E3-A69E-9B42-810B-646568E1A60C}">
      <dgm:prSet/>
      <dgm:spPr/>
      <dgm:t>
        <a:bodyPr/>
        <a:lstStyle/>
        <a:p>
          <a:endParaRPr lang="en-US"/>
        </a:p>
      </dgm:t>
    </dgm:pt>
    <dgm:pt modelId="{D43D0A8A-FAB2-3E43-A5B3-FEBA73F2F1DA}" type="pres">
      <dgm:prSet presAssocID="{871640C3-D7D6-6445-A88B-DCA8457CC5BB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EDB3E6-DE7E-0B4B-966B-B0308ABFA2D7}" type="pres">
      <dgm:prSet presAssocID="{871640C3-D7D6-6445-A88B-DCA8457CC5BB}" presName="arc1" presStyleLbl="node1" presStyleIdx="0" presStyleCnt="4"/>
      <dgm:spPr/>
    </dgm:pt>
    <dgm:pt modelId="{2F98D6E1-8CAF-CF43-A752-6E14620906A1}" type="pres">
      <dgm:prSet presAssocID="{871640C3-D7D6-6445-A88B-DCA8457CC5BB}" presName="arc3" presStyleLbl="node1" presStyleIdx="1" presStyleCnt="4"/>
      <dgm:spPr/>
    </dgm:pt>
    <dgm:pt modelId="{098A871D-9817-4540-973D-C483902738DE}" type="pres">
      <dgm:prSet presAssocID="{871640C3-D7D6-6445-A88B-DCA8457CC5BB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05C50-8579-554F-A787-664D8C2BAFC0}" type="pres">
      <dgm:prSet presAssocID="{871640C3-D7D6-6445-A88B-DCA8457CC5BB}" presName="arc2" presStyleLbl="node1" presStyleIdx="2" presStyleCnt="4"/>
      <dgm:spPr/>
    </dgm:pt>
    <dgm:pt modelId="{A1662573-6FF2-624D-BE46-5A49B0585BF4}" type="pres">
      <dgm:prSet presAssocID="{871640C3-D7D6-6445-A88B-DCA8457CC5BB}" presName="arc4" presStyleLbl="node1" presStyleIdx="3" presStyleCnt="4"/>
      <dgm:spPr/>
    </dgm:pt>
    <dgm:pt modelId="{65EA8051-ED76-F740-AB16-52A71A153B98}" type="pres">
      <dgm:prSet presAssocID="{871640C3-D7D6-6445-A88B-DCA8457CC5BB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BE078-460C-EA46-83FC-98BB112B4263}" type="pres">
      <dgm:prSet presAssocID="{871640C3-D7D6-6445-A88B-DCA8457CC5BB}" presName="middleComposite" presStyleCnt="0"/>
      <dgm:spPr/>
    </dgm:pt>
    <dgm:pt modelId="{B1DC68EA-B544-C54D-8B2D-72B9902D20FD}" type="pres">
      <dgm:prSet presAssocID="{955B7A1D-D554-9447-BCA7-8A0A73291E68}" presName="circ1" presStyleLbl="vennNode1" presStyleIdx="0" presStyleCnt="9"/>
      <dgm:spPr/>
      <dgm:t>
        <a:bodyPr/>
        <a:lstStyle/>
        <a:p>
          <a:endParaRPr lang="en-US"/>
        </a:p>
      </dgm:t>
    </dgm:pt>
    <dgm:pt modelId="{C82F1ED1-807B-4544-82A3-06B0AA56D24F}" type="pres">
      <dgm:prSet presAssocID="{955B7A1D-D554-9447-BCA7-8A0A73291E68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929AA42-4ECC-654D-8888-DE208F401141}" type="pres">
      <dgm:prSet presAssocID="{193F3D2B-C859-534E-8374-6FBA7C1D7AE9}" presName="circ2" presStyleLbl="vennNode1" presStyleIdx="1" presStyleCnt="9"/>
      <dgm:spPr/>
      <dgm:t>
        <a:bodyPr/>
        <a:lstStyle/>
        <a:p>
          <a:endParaRPr lang="en-US"/>
        </a:p>
      </dgm:t>
    </dgm:pt>
    <dgm:pt modelId="{A1EE4BF0-A3A6-164C-B086-CC5A0C378BB4}" type="pres">
      <dgm:prSet presAssocID="{193F3D2B-C859-534E-8374-6FBA7C1D7AE9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B50BEBA-EBE8-D04A-B9B9-53B48D138AD9}" type="pres">
      <dgm:prSet presAssocID="{D025A32C-7151-C146-98E6-CA5C36F6503D}" presName="circ3" presStyleLbl="vennNode1" presStyleIdx="2" presStyleCnt="9"/>
      <dgm:spPr/>
      <dgm:t>
        <a:bodyPr/>
        <a:lstStyle/>
        <a:p>
          <a:endParaRPr lang="en-US"/>
        </a:p>
      </dgm:t>
    </dgm:pt>
    <dgm:pt modelId="{30E7A432-4E4C-BC4E-8322-DFDF2967EC49}" type="pres">
      <dgm:prSet presAssocID="{D025A32C-7151-C146-98E6-CA5C36F6503D}" presName="circ3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14868F3-C11A-E449-9951-EEC3D87BC198}" type="pres">
      <dgm:prSet presAssocID="{871640C3-D7D6-6445-A88B-DCA8457CC5BB}" presName="leftComposite" presStyleCnt="0"/>
      <dgm:spPr/>
    </dgm:pt>
    <dgm:pt modelId="{A49FD5C2-B8BC-ED41-BD0E-2E36691E3796}" type="pres">
      <dgm:prSet presAssocID="{2E69F115-5A7E-CE40-AC13-F2EA028A91D6}" presName="childText1_1" presStyleLbl="vennNode1" presStyleIdx="3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ADBB82E-66C5-6149-A164-2C0E785AE5A7}" type="pres">
      <dgm:prSet presAssocID="{2E69F115-5A7E-CE40-AC13-F2EA028A91D6}" presName="ellipse1" presStyleLbl="vennNode1" presStyleIdx="4" presStyleCnt="9"/>
      <dgm:spPr/>
    </dgm:pt>
    <dgm:pt modelId="{B02E45A9-D5E1-F949-BF42-54FDEA577607}" type="pres">
      <dgm:prSet presAssocID="{2E69F115-5A7E-CE40-AC13-F2EA028A91D6}" presName="ellipse2" presStyleLbl="vennNode1" presStyleIdx="5" presStyleCnt="9"/>
      <dgm:spPr/>
    </dgm:pt>
    <dgm:pt modelId="{3BA78737-5285-6340-9FC1-168268D5BCD0}" type="pres">
      <dgm:prSet presAssocID="{2A8D6928-DB3E-FE43-BCC1-101D6D245FB8}" presName="childText1_2" presStyleLbl="vennNode1" presStyleIdx="6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B5D1CDC-F4BE-1746-B8C1-6C3962B7B744}" type="pres">
      <dgm:prSet presAssocID="{2A8D6928-DB3E-FE43-BCC1-101D6D245FB8}" presName="ellipse3" presStyleLbl="vennNode1" presStyleIdx="7" presStyleCnt="9"/>
      <dgm:spPr/>
    </dgm:pt>
    <dgm:pt modelId="{267F5D00-8E12-9D41-BE8E-1E050C3AEF1D}" type="pres">
      <dgm:prSet presAssocID="{42588D32-3BBF-764A-A987-E2371BC8C39D}" presName="childText1_3" presStyleLbl="vennNode1" presStyleIdx="8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EF732A7-94F7-5F40-968F-A37A75964B50}" type="pres">
      <dgm:prSet presAssocID="{871640C3-D7D6-6445-A88B-DCA8457CC5BB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87E089F-2981-B74D-ACE2-C91DF3177902}" type="pres">
      <dgm:prSet presAssocID="{871640C3-D7D6-6445-A88B-DCA8457CC5BB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E313E0-2D33-9448-B0D4-22366E26CB6B}" type="presOf" srcId="{D025A32C-7151-C146-98E6-CA5C36F6503D}" destId="{9B50BEBA-EBE8-D04A-B9B9-53B48D138AD9}" srcOrd="0" destOrd="0" presId="urn:microsoft.com/office/officeart/2009/3/layout/PhasedProcess"/>
    <dgm:cxn modelId="{1D90BFFC-8447-B847-9141-5EA64AC2EDAE}" type="presOf" srcId="{2A8D6928-DB3E-FE43-BCC1-101D6D245FB8}" destId="{3BA78737-5285-6340-9FC1-168268D5BCD0}" srcOrd="0" destOrd="0" presId="urn:microsoft.com/office/officeart/2009/3/layout/PhasedProcess"/>
    <dgm:cxn modelId="{B2E7D8DA-C80A-8A49-9475-044BAC562559}" type="presOf" srcId="{42588D32-3BBF-764A-A987-E2371BC8C39D}" destId="{267F5D00-8E12-9D41-BE8E-1E050C3AEF1D}" srcOrd="0" destOrd="0" presId="urn:microsoft.com/office/officeart/2009/3/layout/PhasedProcess"/>
    <dgm:cxn modelId="{DC67C963-B455-A84F-8E04-08A25A02BC27}" type="presOf" srcId="{B6DE80DD-AF62-A443-8231-341602FB50C6}" destId="{098A871D-9817-4540-973D-C483902738DE}" srcOrd="0" destOrd="0" presId="urn:microsoft.com/office/officeart/2009/3/layout/PhasedProcess"/>
    <dgm:cxn modelId="{38F802C5-C4E8-CE40-8FCA-11C8DAF55A03}" type="presOf" srcId="{955B7A1D-D554-9447-BCA7-8A0A73291E68}" destId="{C82F1ED1-807B-4544-82A3-06B0AA56D24F}" srcOrd="1" destOrd="0" presId="urn:microsoft.com/office/officeart/2009/3/layout/PhasedProcess"/>
    <dgm:cxn modelId="{AB1EE147-FF80-9145-A409-76BED9EE63C6}" srcId="{B6DE80DD-AF62-A443-8231-341602FB50C6}" destId="{193F3D2B-C859-534E-8374-6FBA7C1D7AE9}" srcOrd="1" destOrd="0" parTransId="{761A229D-BFB4-8649-8C53-96C4B9BD121B}" sibTransId="{0AE7C39A-B1EA-8041-B7B2-AFB604B1E2EB}"/>
    <dgm:cxn modelId="{E808EE12-B9CA-8448-BC29-015072B423D3}" srcId="{1027B287-8A6C-2C47-ABD7-238EF423E5EA}" destId="{2A8D6928-DB3E-FE43-BCC1-101D6D245FB8}" srcOrd="1" destOrd="0" parTransId="{8D57BAF6-2995-6240-B34F-64FEB7ABC6D7}" sibTransId="{23BA69B0-F4B0-1248-988A-72F749AD8E28}"/>
    <dgm:cxn modelId="{818FAE69-C54C-8F49-8D74-8251041573D8}" srcId="{494924D8-CA67-E74A-AED7-20A2001950FC}" destId="{BF1E9D94-B4EB-2D47-99B1-75C952101072}" srcOrd="0" destOrd="0" parTransId="{8D09C247-0AE0-3149-8CF7-4F921929C5D6}" sibTransId="{FA3C5385-71EA-844B-8540-9985CD44E11F}"/>
    <dgm:cxn modelId="{76E11B4B-7262-1D49-8C0B-98C02B09527B}" srcId="{1027B287-8A6C-2C47-ABD7-238EF423E5EA}" destId="{2E69F115-5A7E-CE40-AC13-F2EA028A91D6}" srcOrd="0" destOrd="0" parTransId="{4BE2FD27-BBBD-7F4C-A09B-FF0729235B23}" sibTransId="{2A1EFF84-250C-9547-A82F-EA4EEB55457B}"/>
    <dgm:cxn modelId="{5F875D30-E18D-554D-A58A-99E2F81740D0}" srcId="{B6DE80DD-AF62-A443-8231-341602FB50C6}" destId="{955B7A1D-D554-9447-BCA7-8A0A73291E68}" srcOrd="0" destOrd="0" parTransId="{0637F552-70A4-D741-8149-313E6E5C3EC5}" sibTransId="{897CE5FA-E93D-2A41-B65C-30491B3631B0}"/>
    <dgm:cxn modelId="{C953D49F-9B57-9A42-9E74-32AAC9BCA30A}" type="presOf" srcId="{BF1E9D94-B4EB-2D47-99B1-75C952101072}" destId="{9EF732A7-94F7-5F40-968F-A37A75964B50}" srcOrd="0" destOrd="0" presId="urn:microsoft.com/office/officeart/2009/3/layout/PhasedProcess"/>
    <dgm:cxn modelId="{12BA70D8-F81A-AE4C-B6A4-10EBF14BE5C8}" type="presOf" srcId="{871640C3-D7D6-6445-A88B-DCA8457CC5BB}" destId="{D43D0A8A-FAB2-3E43-A5B3-FEBA73F2F1DA}" srcOrd="0" destOrd="0" presId="urn:microsoft.com/office/officeart/2009/3/layout/PhasedProcess"/>
    <dgm:cxn modelId="{840FB138-C571-EE48-AF92-18C72F28A29C}" srcId="{B6DE80DD-AF62-A443-8231-341602FB50C6}" destId="{D025A32C-7151-C146-98E6-CA5C36F6503D}" srcOrd="2" destOrd="0" parTransId="{5691B583-A614-C64A-B9FD-9375B9283042}" sibTransId="{AB0CBF15-280D-F64C-8D53-AA9EE1C50A27}"/>
    <dgm:cxn modelId="{3A644F03-68D8-EB4D-BBEB-D2CE25DFE021}" type="presOf" srcId="{193F3D2B-C859-534E-8374-6FBA7C1D7AE9}" destId="{E929AA42-4ECC-654D-8888-DE208F401141}" srcOrd="0" destOrd="0" presId="urn:microsoft.com/office/officeart/2009/3/layout/PhasedProcess"/>
    <dgm:cxn modelId="{D8FFFE23-D690-BB44-9599-D7286405AB8B}" srcId="{1027B287-8A6C-2C47-ABD7-238EF423E5EA}" destId="{42588D32-3BBF-764A-A987-E2371BC8C39D}" srcOrd="2" destOrd="0" parTransId="{434DF0F1-8111-774D-93A6-7B048E238008}" sibTransId="{C1E689C4-A509-D043-994C-4D64E224E1A3}"/>
    <dgm:cxn modelId="{5EDC1F7E-DCE7-734D-A261-A93F71A2EAB1}" srcId="{871640C3-D7D6-6445-A88B-DCA8457CC5BB}" destId="{1027B287-8A6C-2C47-ABD7-238EF423E5EA}" srcOrd="0" destOrd="0" parTransId="{09998233-DE11-394D-8862-7AC8B20C45B9}" sibTransId="{6801A075-D3F3-5748-90BB-07ED6ABE0CF6}"/>
    <dgm:cxn modelId="{DBC19AEE-EFE1-9941-B09A-23EB9B331D98}" type="presOf" srcId="{D025A32C-7151-C146-98E6-CA5C36F6503D}" destId="{30E7A432-4E4C-BC4E-8322-DFDF2967EC49}" srcOrd="1" destOrd="0" presId="urn:microsoft.com/office/officeart/2009/3/layout/PhasedProcess"/>
    <dgm:cxn modelId="{232302F6-5F57-B64D-B387-43EF35762A9F}" type="presOf" srcId="{1027B287-8A6C-2C47-ABD7-238EF423E5EA}" destId="{287E089F-2981-B74D-ACE2-C91DF3177902}" srcOrd="0" destOrd="0" presId="urn:microsoft.com/office/officeart/2009/3/layout/PhasedProcess"/>
    <dgm:cxn modelId="{8503DF44-36AE-E649-B078-CD2AEA0DFC2E}" srcId="{871640C3-D7D6-6445-A88B-DCA8457CC5BB}" destId="{494924D8-CA67-E74A-AED7-20A2001950FC}" srcOrd="2" destOrd="0" parTransId="{A1755437-82A4-B74C-8219-A9769E292420}" sibTransId="{65A8D70C-C6DA-2B48-A4A3-6040E388BE4C}"/>
    <dgm:cxn modelId="{14115F9D-4C29-2D42-9097-9D200C51AD3A}" type="presOf" srcId="{2E69F115-5A7E-CE40-AC13-F2EA028A91D6}" destId="{A49FD5C2-B8BC-ED41-BD0E-2E36691E3796}" srcOrd="0" destOrd="0" presId="urn:microsoft.com/office/officeart/2009/3/layout/PhasedProcess"/>
    <dgm:cxn modelId="{1AF80FD5-E3F1-6A44-9DF7-20C9D5676661}" type="presOf" srcId="{494924D8-CA67-E74A-AED7-20A2001950FC}" destId="{65EA8051-ED76-F740-AB16-52A71A153B98}" srcOrd="0" destOrd="0" presId="urn:microsoft.com/office/officeart/2009/3/layout/PhasedProcess"/>
    <dgm:cxn modelId="{DEFC57E3-A69E-9B42-810B-646568E1A60C}" srcId="{871640C3-D7D6-6445-A88B-DCA8457CC5BB}" destId="{B6DE80DD-AF62-A443-8231-341602FB50C6}" srcOrd="1" destOrd="0" parTransId="{3C82BA40-285A-0144-8030-3E14740702AD}" sibTransId="{E02C722D-77F9-C54D-B006-EFA4EF26B76B}"/>
    <dgm:cxn modelId="{43F380F1-A4E2-C341-8DB0-55BC187ACEFD}" type="presOf" srcId="{955B7A1D-D554-9447-BCA7-8A0A73291E68}" destId="{B1DC68EA-B544-C54D-8B2D-72B9902D20FD}" srcOrd="0" destOrd="0" presId="urn:microsoft.com/office/officeart/2009/3/layout/PhasedProcess"/>
    <dgm:cxn modelId="{E4930F61-15ED-FA4F-B582-C3B60604C210}" type="presOf" srcId="{193F3D2B-C859-534E-8374-6FBA7C1D7AE9}" destId="{A1EE4BF0-A3A6-164C-B086-CC5A0C378BB4}" srcOrd="1" destOrd="0" presId="urn:microsoft.com/office/officeart/2009/3/layout/PhasedProcess"/>
    <dgm:cxn modelId="{DC7519AE-C095-0440-BE48-54823D327D6C}" type="presParOf" srcId="{D43D0A8A-FAB2-3E43-A5B3-FEBA73F2F1DA}" destId="{71EDB3E6-DE7E-0B4B-966B-B0308ABFA2D7}" srcOrd="0" destOrd="0" presId="urn:microsoft.com/office/officeart/2009/3/layout/PhasedProcess"/>
    <dgm:cxn modelId="{CF37A422-4984-0546-8338-22A0DF5A88D3}" type="presParOf" srcId="{D43D0A8A-FAB2-3E43-A5B3-FEBA73F2F1DA}" destId="{2F98D6E1-8CAF-CF43-A752-6E14620906A1}" srcOrd="1" destOrd="0" presId="urn:microsoft.com/office/officeart/2009/3/layout/PhasedProcess"/>
    <dgm:cxn modelId="{5E846118-5569-7442-98A3-399DAF2A1FC5}" type="presParOf" srcId="{D43D0A8A-FAB2-3E43-A5B3-FEBA73F2F1DA}" destId="{098A871D-9817-4540-973D-C483902738DE}" srcOrd="2" destOrd="0" presId="urn:microsoft.com/office/officeart/2009/3/layout/PhasedProcess"/>
    <dgm:cxn modelId="{66756563-E06D-6F4A-BA52-E2D2088B3CE5}" type="presParOf" srcId="{D43D0A8A-FAB2-3E43-A5B3-FEBA73F2F1DA}" destId="{3A605C50-8579-554F-A787-664D8C2BAFC0}" srcOrd="3" destOrd="0" presId="urn:microsoft.com/office/officeart/2009/3/layout/PhasedProcess"/>
    <dgm:cxn modelId="{ADB80B2C-C8A7-FA45-B421-EAB484E8A1F8}" type="presParOf" srcId="{D43D0A8A-FAB2-3E43-A5B3-FEBA73F2F1DA}" destId="{A1662573-6FF2-624D-BE46-5A49B0585BF4}" srcOrd="4" destOrd="0" presId="urn:microsoft.com/office/officeart/2009/3/layout/PhasedProcess"/>
    <dgm:cxn modelId="{2670C476-43E2-B34E-8B56-3201989D90AE}" type="presParOf" srcId="{D43D0A8A-FAB2-3E43-A5B3-FEBA73F2F1DA}" destId="{65EA8051-ED76-F740-AB16-52A71A153B98}" srcOrd="5" destOrd="0" presId="urn:microsoft.com/office/officeart/2009/3/layout/PhasedProcess"/>
    <dgm:cxn modelId="{7E66AF84-2F85-484C-80E4-AB6A8986285C}" type="presParOf" srcId="{D43D0A8A-FAB2-3E43-A5B3-FEBA73F2F1DA}" destId="{1DDBE078-460C-EA46-83FC-98BB112B4263}" srcOrd="6" destOrd="0" presId="urn:microsoft.com/office/officeart/2009/3/layout/PhasedProcess"/>
    <dgm:cxn modelId="{40A9846F-DE30-864B-89E4-96221608B609}" type="presParOf" srcId="{1DDBE078-460C-EA46-83FC-98BB112B4263}" destId="{B1DC68EA-B544-C54D-8B2D-72B9902D20FD}" srcOrd="0" destOrd="0" presId="urn:microsoft.com/office/officeart/2009/3/layout/PhasedProcess"/>
    <dgm:cxn modelId="{2345E189-3AB2-D04E-A3FB-B035131A8CC4}" type="presParOf" srcId="{1DDBE078-460C-EA46-83FC-98BB112B4263}" destId="{C82F1ED1-807B-4544-82A3-06B0AA56D24F}" srcOrd="1" destOrd="0" presId="urn:microsoft.com/office/officeart/2009/3/layout/PhasedProcess"/>
    <dgm:cxn modelId="{E1A66714-72FD-1442-9DE5-909CD90F6CDA}" type="presParOf" srcId="{1DDBE078-460C-EA46-83FC-98BB112B4263}" destId="{E929AA42-4ECC-654D-8888-DE208F401141}" srcOrd="2" destOrd="0" presId="urn:microsoft.com/office/officeart/2009/3/layout/PhasedProcess"/>
    <dgm:cxn modelId="{07434F1D-3597-2A41-91E2-2A0EA598D1C7}" type="presParOf" srcId="{1DDBE078-460C-EA46-83FC-98BB112B4263}" destId="{A1EE4BF0-A3A6-164C-B086-CC5A0C378BB4}" srcOrd="3" destOrd="0" presId="urn:microsoft.com/office/officeart/2009/3/layout/PhasedProcess"/>
    <dgm:cxn modelId="{ED2654D0-B99D-704C-B131-D4FDEDE4F851}" type="presParOf" srcId="{1DDBE078-460C-EA46-83FC-98BB112B4263}" destId="{9B50BEBA-EBE8-D04A-B9B9-53B48D138AD9}" srcOrd="4" destOrd="0" presId="urn:microsoft.com/office/officeart/2009/3/layout/PhasedProcess"/>
    <dgm:cxn modelId="{44D267AD-286E-1849-B87B-BCFD4AEB3A85}" type="presParOf" srcId="{1DDBE078-460C-EA46-83FC-98BB112B4263}" destId="{30E7A432-4E4C-BC4E-8322-DFDF2967EC49}" srcOrd="5" destOrd="0" presId="urn:microsoft.com/office/officeart/2009/3/layout/PhasedProcess"/>
    <dgm:cxn modelId="{5B89C384-B9A8-8444-A2CE-83D174B40C6C}" type="presParOf" srcId="{D43D0A8A-FAB2-3E43-A5B3-FEBA73F2F1DA}" destId="{914868F3-C11A-E449-9951-EEC3D87BC198}" srcOrd="7" destOrd="0" presId="urn:microsoft.com/office/officeart/2009/3/layout/PhasedProcess"/>
    <dgm:cxn modelId="{CB16AB38-DDFD-E04E-9840-0D3C85209449}" type="presParOf" srcId="{914868F3-C11A-E449-9951-EEC3D87BC198}" destId="{A49FD5C2-B8BC-ED41-BD0E-2E36691E3796}" srcOrd="0" destOrd="0" presId="urn:microsoft.com/office/officeart/2009/3/layout/PhasedProcess"/>
    <dgm:cxn modelId="{20671285-20E7-664F-B8F0-68026B2A1E6C}" type="presParOf" srcId="{914868F3-C11A-E449-9951-EEC3D87BC198}" destId="{BADBB82E-66C5-6149-A164-2C0E785AE5A7}" srcOrd="1" destOrd="0" presId="urn:microsoft.com/office/officeart/2009/3/layout/PhasedProcess"/>
    <dgm:cxn modelId="{D855DEF2-165B-FE4E-B8C2-C79017704007}" type="presParOf" srcId="{914868F3-C11A-E449-9951-EEC3D87BC198}" destId="{B02E45A9-D5E1-F949-BF42-54FDEA577607}" srcOrd="2" destOrd="0" presId="urn:microsoft.com/office/officeart/2009/3/layout/PhasedProcess"/>
    <dgm:cxn modelId="{5BF75605-5B4E-EE49-BE05-19F9938B2B3C}" type="presParOf" srcId="{914868F3-C11A-E449-9951-EEC3D87BC198}" destId="{3BA78737-5285-6340-9FC1-168268D5BCD0}" srcOrd="3" destOrd="0" presId="urn:microsoft.com/office/officeart/2009/3/layout/PhasedProcess"/>
    <dgm:cxn modelId="{8E9086D3-3C58-9F44-A13B-6333176034A2}" type="presParOf" srcId="{914868F3-C11A-E449-9951-EEC3D87BC198}" destId="{FB5D1CDC-F4BE-1746-B8C1-6C3962B7B744}" srcOrd="4" destOrd="0" presId="urn:microsoft.com/office/officeart/2009/3/layout/PhasedProcess"/>
    <dgm:cxn modelId="{9BE0A31A-61EA-7743-9C07-8F7C61473B2B}" type="presParOf" srcId="{914868F3-C11A-E449-9951-EEC3D87BC198}" destId="{267F5D00-8E12-9D41-BE8E-1E050C3AEF1D}" srcOrd="5" destOrd="0" presId="urn:microsoft.com/office/officeart/2009/3/layout/PhasedProcess"/>
    <dgm:cxn modelId="{07D43E3A-F97D-7A45-B072-DC8BB07D600D}" type="presParOf" srcId="{D43D0A8A-FAB2-3E43-A5B3-FEBA73F2F1DA}" destId="{9EF732A7-94F7-5F40-968F-A37A75964B50}" srcOrd="8" destOrd="0" presId="urn:microsoft.com/office/officeart/2009/3/layout/PhasedProcess"/>
    <dgm:cxn modelId="{75867C41-1B1F-A64E-A754-FE472224BFF2}" type="presParOf" srcId="{D43D0A8A-FAB2-3E43-A5B3-FEBA73F2F1DA}" destId="{287E089F-2981-B74D-ACE2-C91DF3177902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0B1304-0917-8143-BED1-3B573F735F1B}" type="doc">
      <dgm:prSet loTypeId="urn:microsoft.com/office/officeart/2008/layout/PictureGrid" loCatId="" qsTypeId="urn:microsoft.com/office/officeart/2005/8/quickstyle/simple4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2C720D57-76CA-544D-80DC-EE26B916CC9B}">
      <dgm:prSet phldrT="[Text]"/>
      <dgm:spPr/>
      <dgm:t>
        <a:bodyPr/>
        <a:lstStyle/>
        <a:p>
          <a:r>
            <a:rPr lang="en-US" b="1" dirty="0" smtClean="0"/>
            <a:t>Frost</a:t>
          </a:r>
          <a:endParaRPr lang="en-US" b="1" dirty="0"/>
        </a:p>
      </dgm:t>
    </dgm:pt>
    <dgm:pt modelId="{6AE06E4F-802D-4D4C-9610-D69332788EA4}" type="parTrans" cxnId="{7D642F10-BB63-814A-A634-F7A4EF24E0ED}">
      <dgm:prSet/>
      <dgm:spPr/>
      <dgm:t>
        <a:bodyPr/>
        <a:lstStyle/>
        <a:p>
          <a:endParaRPr lang="en-US"/>
        </a:p>
      </dgm:t>
    </dgm:pt>
    <dgm:pt modelId="{1DAA421F-EE2B-4344-9DBE-EFBBA098C663}" type="sibTrans" cxnId="{7D642F10-BB63-814A-A634-F7A4EF24E0ED}">
      <dgm:prSet/>
      <dgm:spPr/>
      <dgm:t>
        <a:bodyPr/>
        <a:lstStyle/>
        <a:p>
          <a:endParaRPr lang="en-US"/>
        </a:p>
      </dgm:t>
    </dgm:pt>
    <dgm:pt modelId="{4F13CDAF-BFBA-364C-AA0D-705C722318FE}">
      <dgm:prSet phldrT="[Text]"/>
      <dgm:spPr/>
      <dgm:t>
        <a:bodyPr/>
        <a:lstStyle/>
        <a:p>
          <a:r>
            <a:rPr lang="en-US" dirty="0" smtClean="0"/>
            <a:t>Hailstorm</a:t>
          </a:r>
          <a:endParaRPr lang="en-US" dirty="0"/>
        </a:p>
      </dgm:t>
    </dgm:pt>
    <dgm:pt modelId="{05FFEF41-2E2B-DB41-83D2-D9BCB540F99B}" type="parTrans" cxnId="{5773FF9A-C8FF-9F48-89D5-AA3312255A36}">
      <dgm:prSet/>
      <dgm:spPr/>
      <dgm:t>
        <a:bodyPr/>
        <a:lstStyle/>
        <a:p>
          <a:endParaRPr lang="en-US"/>
        </a:p>
      </dgm:t>
    </dgm:pt>
    <dgm:pt modelId="{A1AEFE26-AF0F-6942-9026-9DA4FA178BE2}" type="sibTrans" cxnId="{5773FF9A-C8FF-9F48-89D5-AA3312255A36}">
      <dgm:prSet/>
      <dgm:spPr/>
      <dgm:t>
        <a:bodyPr/>
        <a:lstStyle/>
        <a:p>
          <a:endParaRPr lang="en-US"/>
        </a:p>
      </dgm:t>
    </dgm:pt>
    <dgm:pt modelId="{637F7FAD-B364-BB47-81CF-7A674145FD57}">
      <dgm:prSet phldrT="[Text]"/>
      <dgm:spPr/>
      <dgm:t>
        <a:bodyPr/>
        <a:lstStyle/>
        <a:p>
          <a:r>
            <a:rPr lang="en-US" dirty="0" smtClean="0"/>
            <a:t>Floods</a:t>
          </a:r>
          <a:endParaRPr lang="en-US" dirty="0"/>
        </a:p>
      </dgm:t>
    </dgm:pt>
    <dgm:pt modelId="{D5A1086F-C40D-8746-A507-E57CAA0D5944}" type="parTrans" cxnId="{6CFE6323-CF25-C043-B7B0-FF81BA40ECA9}">
      <dgm:prSet/>
      <dgm:spPr/>
      <dgm:t>
        <a:bodyPr/>
        <a:lstStyle/>
        <a:p>
          <a:endParaRPr lang="en-US"/>
        </a:p>
      </dgm:t>
    </dgm:pt>
    <dgm:pt modelId="{1D32275F-2D3B-E44D-B2BF-F302E60886FD}" type="sibTrans" cxnId="{6CFE6323-CF25-C043-B7B0-FF81BA40ECA9}">
      <dgm:prSet/>
      <dgm:spPr/>
      <dgm:t>
        <a:bodyPr/>
        <a:lstStyle/>
        <a:p>
          <a:endParaRPr lang="en-US"/>
        </a:p>
      </dgm:t>
    </dgm:pt>
    <dgm:pt modelId="{5675A769-1560-7B4E-8D0B-F51AAE959FD7}">
      <dgm:prSet phldrT="[Text]"/>
      <dgm:spPr/>
      <dgm:t>
        <a:bodyPr/>
        <a:lstStyle/>
        <a:p>
          <a:r>
            <a:rPr lang="en-US" dirty="0" smtClean="0"/>
            <a:t>Heat Waves</a:t>
          </a:r>
          <a:endParaRPr lang="en-US" dirty="0"/>
        </a:p>
      </dgm:t>
    </dgm:pt>
    <dgm:pt modelId="{563C188D-A4A6-324E-B428-F3795F1E99E8}" type="parTrans" cxnId="{C923B220-730F-B949-BACF-87726997B586}">
      <dgm:prSet/>
      <dgm:spPr/>
      <dgm:t>
        <a:bodyPr/>
        <a:lstStyle/>
        <a:p>
          <a:endParaRPr lang="en-US"/>
        </a:p>
      </dgm:t>
    </dgm:pt>
    <dgm:pt modelId="{B110D7C1-1CB0-8E4D-BBC4-E6BB9299F6E1}" type="sibTrans" cxnId="{C923B220-730F-B949-BACF-87726997B586}">
      <dgm:prSet/>
      <dgm:spPr/>
      <dgm:t>
        <a:bodyPr/>
        <a:lstStyle/>
        <a:p>
          <a:endParaRPr lang="en-US"/>
        </a:p>
      </dgm:t>
    </dgm:pt>
    <dgm:pt modelId="{359018F5-EBDB-7B47-9593-4E80C3B9F034}">
      <dgm:prSet/>
      <dgm:spPr/>
      <dgm:t>
        <a:bodyPr/>
        <a:lstStyle/>
        <a:p>
          <a:r>
            <a:rPr lang="en-US" dirty="0" smtClean="0"/>
            <a:t>Drought</a:t>
          </a:r>
          <a:endParaRPr lang="en-US" dirty="0"/>
        </a:p>
      </dgm:t>
    </dgm:pt>
    <dgm:pt modelId="{0CB52079-CEC9-C44C-BBAC-EF6EC02FB582}" type="parTrans" cxnId="{C02755CB-24BC-774B-BCF3-E52BBD6E3F4C}">
      <dgm:prSet/>
      <dgm:spPr/>
      <dgm:t>
        <a:bodyPr/>
        <a:lstStyle/>
        <a:p>
          <a:endParaRPr lang="en-US"/>
        </a:p>
      </dgm:t>
    </dgm:pt>
    <dgm:pt modelId="{FBADDA9E-F8A9-2946-AE51-1B0410A3AC7F}" type="sibTrans" cxnId="{C02755CB-24BC-774B-BCF3-E52BBD6E3F4C}">
      <dgm:prSet/>
      <dgm:spPr/>
      <dgm:t>
        <a:bodyPr/>
        <a:lstStyle/>
        <a:p>
          <a:endParaRPr lang="en-US"/>
        </a:p>
      </dgm:t>
    </dgm:pt>
    <dgm:pt modelId="{B8B972E7-8C0B-0E41-8DE9-E58AF0FD793F}">
      <dgm:prSet/>
      <dgm:spPr/>
      <dgm:t>
        <a:bodyPr/>
        <a:lstStyle/>
        <a:p>
          <a:r>
            <a:rPr lang="en-US" dirty="0" smtClean="0"/>
            <a:t>Cold Waves</a:t>
          </a:r>
          <a:endParaRPr lang="en-US" dirty="0"/>
        </a:p>
      </dgm:t>
    </dgm:pt>
    <dgm:pt modelId="{CFBC6A18-2B4B-9240-9F9D-E9204BFA28CF}" type="parTrans" cxnId="{7F877E7B-CF1E-E444-980A-63B16683AE6E}">
      <dgm:prSet/>
      <dgm:spPr/>
      <dgm:t>
        <a:bodyPr/>
        <a:lstStyle/>
        <a:p>
          <a:endParaRPr lang="en-US"/>
        </a:p>
      </dgm:t>
    </dgm:pt>
    <dgm:pt modelId="{F919ACA4-B8E0-3B4B-9686-BF1E718EEA71}" type="sibTrans" cxnId="{7F877E7B-CF1E-E444-980A-63B16683AE6E}">
      <dgm:prSet/>
      <dgm:spPr/>
      <dgm:t>
        <a:bodyPr/>
        <a:lstStyle/>
        <a:p>
          <a:endParaRPr lang="en-US"/>
        </a:p>
      </dgm:t>
    </dgm:pt>
    <dgm:pt modelId="{7681BAC0-6D3E-BE4B-82BE-773DC3483648}" type="pres">
      <dgm:prSet presAssocID="{9C0B1304-0917-8143-BED1-3B573F735F1B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B558C1A6-F59A-0446-8615-E7BD2D0B2DA8}" type="pres">
      <dgm:prSet presAssocID="{2C720D57-76CA-544D-80DC-EE26B916CC9B}" presName="composite" presStyleCnt="0"/>
      <dgm:spPr/>
    </dgm:pt>
    <dgm:pt modelId="{538965E8-CD25-444B-BE6D-CD0C76BD04FA}" type="pres">
      <dgm:prSet presAssocID="{2C720D57-76CA-544D-80DC-EE26B916CC9B}" presName="rect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8737F-156E-7A45-8067-2E2A48720697}" type="pres">
      <dgm:prSet presAssocID="{2C720D57-76CA-544D-80DC-EE26B916CC9B}" presName="rect1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B944DD1-D858-824E-B314-3EBD751CE255}" type="pres">
      <dgm:prSet presAssocID="{1DAA421F-EE2B-4344-9DBE-EFBBA098C663}" presName="sibTrans" presStyleCnt="0"/>
      <dgm:spPr/>
    </dgm:pt>
    <dgm:pt modelId="{099EF3ED-553D-1346-AABA-E00E4FE64E3C}" type="pres">
      <dgm:prSet presAssocID="{4F13CDAF-BFBA-364C-AA0D-705C722318FE}" presName="composite" presStyleCnt="0"/>
      <dgm:spPr/>
    </dgm:pt>
    <dgm:pt modelId="{0CC1361B-4505-644A-B5F7-A7B0F1D25F8F}" type="pres">
      <dgm:prSet presAssocID="{4F13CDAF-BFBA-364C-AA0D-705C722318FE}" presName="rect2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483CB-110C-8043-B8FE-00FBAE4585B1}" type="pres">
      <dgm:prSet presAssocID="{4F13CDAF-BFBA-364C-AA0D-705C722318FE}" presName="rect1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A3C2A91-A594-0249-8854-DECDF5E4047C}" type="pres">
      <dgm:prSet presAssocID="{A1AEFE26-AF0F-6942-9026-9DA4FA178BE2}" presName="sibTrans" presStyleCnt="0"/>
      <dgm:spPr/>
    </dgm:pt>
    <dgm:pt modelId="{3249F9DE-7E17-D743-BBD0-2B29DAC1CF6A}" type="pres">
      <dgm:prSet presAssocID="{637F7FAD-B364-BB47-81CF-7A674145FD57}" presName="composite" presStyleCnt="0"/>
      <dgm:spPr/>
    </dgm:pt>
    <dgm:pt modelId="{BBA4B2BD-EE41-1946-BA29-C4A5C2DBEFF8}" type="pres">
      <dgm:prSet presAssocID="{637F7FAD-B364-BB47-81CF-7A674145FD57}" presName="rect2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75027-872D-794E-9BC4-7EEBA06A7F91}" type="pres">
      <dgm:prSet presAssocID="{637F7FAD-B364-BB47-81CF-7A674145FD57}" presName="rect1" presStyleLbl="align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212DBBB6-521D-3E4A-8DC3-57AC028F9C1B}" type="pres">
      <dgm:prSet presAssocID="{1D32275F-2D3B-E44D-B2BF-F302E60886FD}" presName="sibTrans" presStyleCnt="0"/>
      <dgm:spPr/>
    </dgm:pt>
    <dgm:pt modelId="{7FE0133E-C4D0-014F-AEB3-BB2DDE23E52D}" type="pres">
      <dgm:prSet presAssocID="{5675A769-1560-7B4E-8D0B-F51AAE959FD7}" presName="composite" presStyleCnt="0"/>
      <dgm:spPr/>
    </dgm:pt>
    <dgm:pt modelId="{82EE3C5F-94D4-F848-AE4B-706C6DBB3728}" type="pres">
      <dgm:prSet presAssocID="{5675A769-1560-7B4E-8D0B-F51AAE959FD7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1933A-C6EF-0C48-ACA3-A24E09686D4F}" type="pres">
      <dgm:prSet presAssocID="{5675A769-1560-7B4E-8D0B-F51AAE959FD7}" presName="rect1" presStyleLbl="align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</dgm:spPr>
    </dgm:pt>
    <dgm:pt modelId="{DBEBFE3F-5137-8144-B9CD-D3654FEDFF24}" type="pres">
      <dgm:prSet presAssocID="{B110D7C1-1CB0-8E4D-BBC4-E6BB9299F6E1}" presName="sibTrans" presStyleCnt="0"/>
      <dgm:spPr/>
    </dgm:pt>
    <dgm:pt modelId="{19B5486D-962C-B548-81B1-1D6B078FCB9E}" type="pres">
      <dgm:prSet presAssocID="{B8B972E7-8C0B-0E41-8DE9-E58AF0FD793F}" presName="composite" presStyleCnt="0"/>
      <dgm:spPr/>
    </dgm:pt>
    <dgm:pt modelId="{4140F63B-247F-DE45-8364-C9A3CBB93147}" type="pres">
      <dgm:prSet presAssocID="{B8B972E7-8C0B-0E41-8DE9-E58AF0FD793F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D4A75-041F-DA4E-B08D-980014C323BC}" type="pres">
      <dgm:prSet presAssocID="{B8B972E7-8C0B-0E41-8DE9-E58AF0FD793F}" presName="rect1" presStyleLbl="align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4B212A5B-1149-6346-B069-B7253C5FC617}" type="pres">
      <dgm:prSet presAssocID="{F919ACA4-B8E0-3B4B-9686-BF1E718EEA71}" presName="sibTrans" presStyleCnt="0"/>
      <dgm:spPr/>
    </dgm:pt>
    <dgm:pt modelId="{BE7413D1-EC86-A44D-B8FF-5D73732529FC}" type="pres">
      <dgm:prSet presAssocID="{359018F5-EBDB-7B47-9593-4E80C3B9F034}" presName="composite" presStyleCnt="0"/>
      <dgm:spPr/>
    </dgm:pt>
    <dgm:pt modelId="{61886DAB-DA1D-C148-BFCF-8587FA11F568}" type="pres">
      <dgm:prSet presAssocID="{359018F5-EBDB-7B47-9593-4E80C3B9F034}" presName="rect2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A7F2E-6985-7B43-90C8-22557E8EA203}" type="pres">
      <dgm:prSet presAssocID="{359018F5-EBDB-7B47-9593-4E80C3B9F034}" presName="rect1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C02755CB-24BC-774B-BCF3-E52BBD6E3F4C}" srcId="{9C0B1304-0917-8143-BED1-3B573F735F1B}" destId="{359018F5-EBDB-7B47-9593-4E80C3B9F034}" srcOrd="5" destOrd="0" parTransId="{0CB52079-CEC9-C44C-BBAC-EF6EC02FB582}" sibTransId="{FBADDA9E-F8A9-2946-AE51-1B0410A3AC7F}"/>
    <dgm:cxn modelId="{A39A663A-2202-B448-82A0-BC2DE1AE009F}" type="presOf" srcId="{5675A769-1560-7B4E-8D0B-F51AAE959FD7}" destId="{82EE3C5F-94D4-F848-AE4B-706C6DBB3728}" srcOrd="0" destOrd="0" presId="urn:microsoft.com/office/officeart/2008/layout/PictureGrid"/>
    <dgm:cxn modelId="{C923B220-730F-B949-BACF-87726997B586}" srcId="{9C0B1304-0917-8143-BED1-3B573F735F1B}" destId="{5675A769-1560-7B4E-8D0B-F51AAE959FD7}" srcOrd="3" destOrd="0" parTransId="{563C188D-A4A6-324E-B428-F3795F1E99E8}" sibTransId="{B110D7C1-1CB0-8E4D-BBC4-E6BB9299F6E1}"/>
    <dgm:cxn modelId="{06F68DFE-E144-474D-9D84-233A747FB25C}" type="presOf" srcId="{2C720D57-76CA-544D-80DC-EE26B916CC9B}" destId="{538965E8-CD25-444B-BE6D-CD0C76BD04FA}" srcOrd="0" destOrd="0" presId="urn:microsoft.com/office/officeart/2008/layout/PictureGrid"/>
    <dgm:cxn modelId="{7F877E7B-CF1E-E444-980A-63B16683AE6E}" srcId="{9C0B1304-0917-8143-BED1-3B573F735F1B}" destId="{B8B972E7-8C0B-0E41-8DE9-E58AF0FD793F}" srcOrd="4" destOrd="0" parTransId="{CFBC6A18-2B4B-9240-9F9D-E9204BFA28CF}" sibTransId="{F919ACA4-B8E0-3B4B-9686-BF1E718EEA71}"/>
    <dgm:cxn modelId="{988488EE-1B1A-A944-A5C7-39B37581F3BC}" type="presOf" srcId="{4F13CDAF-BFBA-364C-AA0D-705C722318FE}" destId="{0CC1361B-4505-644A-B5F7-A7B0F1D25F8F}" srcOrd="0" destOrd="0" presId="urn:microsoft.com/office/officeart/2008/layout/PictureGrid"/>
    <dgm:cxn modelId="{1C0A39D7-561C-914E-AA62-F877E78C4978}" type="presOf" srcId="{359018F5-EBDB-7B47-9593-4E80C3B9F034}" destId="{61886DAB-DA1D-C148-BFCF-8587FA11F568}" srcOrd="0" destOrd="0" presId="urn:microsoft.com/office/officeart/2008/layout/PictureGrid"/>
    <dgm:cxn modelId="{6CFE6323-CF25-C043-B7B0-FF81BA40ECA9}" srcId="{9C0B1304-0917-8143-BED1-3B573F735F1B}" destId="{637F7FAD-B364-BB47-81CF-7A674145FD57}" srcOrd="2" destOrd="0" parTransId="{D5A1086F-C40D-8746-A507-E57CAA0D5944}" sibTransId="{1D32275F-2D3B-E44D-B2BF-F302E60886FD}"/>
    <dgm:cxn modelId="{029BCD38-2471-1344-B6AA-3CF92CF8203D}" type="presOf" srcId="{637F7FAD-B364-BB47-81CF-7A674145FD57}" destId="{BBA4B2BD-EE41-1946-BA29-C4A5C2DBEFF8}" srcOrd="0" destOrd="0" presId="urn:microsoft.com/office/officeart/2008/layout/PictureGrid"/>
    <dgm:cxn modelId="{5773FF9A-C8FF-9F48-89D5-AA3312255A36}" srcId="{9C0B1304-0917-8143-BED1-3B573F735F1B}" destId="{4F13CDAF-BFBA-364C-AA0D-705C722318FE}" srcOrd="1" destOrd="0" parTransId="{05FFEF41-2E2B-DB41-83D2-D9BCB540F99B}" sibTransId="{A1AEFE26-AF0F-6942-9026-9DA4FA178BE2}"/>
    <dgm:cxn modelId="{7D642F10-BB63-814A-A634-F7A4EF24E0ED}" srcId="{9C0B1304-0917-8143-BED1-3B573F735F1B}" destId="{2C720D57-76CA-544D-80DC-EE26B916CC9B}" srcOrd="0" destOrd="0" parTransId="{6AE06E4F-802D-4D4C-9610-D69332788EA4}" sibTransId="{1DAA421F-EE2B-4344-9DBE-EFBBA098C663}"/>
    <dgm:cxn modelId="{8799D74D-9E28-404A-B555-0B82B81B56EA}" type="presOf" srcId="{B8B972E7-8C0B-0E41-8DE9-E58AF0FD793F}" destId="{4140F63B-247F-DE45-8364-C9A3CBB93147}" srcOrd="0" destOrd="0" presId="urn:microsoft.com/office/officeart/2008/layout/PictureGrid"/>
    <dgm:cxn modelId="{B0EFA201-F61D-FF43-8D91-39934AF8B79D}" type="presOf" srcId="{9C0B1304-0917-8143-BED1-3B573F735F1B}" destId="{7681BAC0-6D3E-BE4B-82BE-773DC3483648}" srcOrd="0" destOrd="0" presId="urn:microsoft.com/office/officeart/2008/layout/PictureGrid"/>
    <dgm:cxn modelId="{3A103125-4838-3648-8E77-05F75F724CF0}" type="presParOf" srcId="{7681BAC0-6D3E-BE4B-82BE-773DC3483648}" destId="{B558C1A6-F59A-0446-8615-E7BD2D0B2DA8}" srcOrd="0" destOrd="0" presId="urn:microsoft.com/office/officeart/2008/layout/PictureGrid"/>
    <dgm:cxn modelId="{0A058079-4730-6247-8F64-80626264A57E}" type="presParOf" srcId="{B558C1A6-F59A-0446-8615-E7BD2D0B2DA8}" destId="{538965E8-CD25-444B-BE6D-CD0C76BD04FA}" srcOrd="0" destOrd="0" presId="urn:microsoft.com/office/officeart/2008/layout/PictureGrid"/>
    <dgm:cxn modelId="{E40BD63A-8537-D747-9604-07EC502A9A50}" type="presParOf" srcId="{B558C1A6-F59A-0446-8615-E7BD2D0B2DA8}" destId="{8638737F-156E-7A45-8067-2E2A48720697}" srcOrd="1" destOrd="0" presId="urn:microsoft.com/office/officeart/2008/layout/PictureGrid"/>
    <dgm:cxn modelId="{8E7FCBBB-2BDB-5145-9F93-F2AB7E72BD3C}" type="presParOf" srcId="{7681BAC0-6D3E-BE4B-82BE-773DC3483648}" destId="{4B944DD1-D858-824E-B314-3EBD751CE255}" srcOrd="1" destOrd="0" presId="urn:microsoft.com/office/officeart/2008/layout/PictureGrid"/>
    <dgm:cxn modelId="{B8299BDF-5BAD-E240-8794-4124D521DB8D}" type="presParOf" srcId="{7681BAC0-6D3E-BE4B-82BE-773DC3483648}" destId="{099EF3ED-553D-1346-AABA-E00E4FE64E3C}" srcOrd="2" destOrd="0" presId="urn:microsoft.com/office/officeart/2008/layout/PictureGrid"/>
    <dgm:cxn modelId="{841C2652-E63D-194E-835C-D7CE54B3EE53}" type="presParOf" srcId="{099EF3ED-553D-1346-AABA-E00E4FE64E3C}" destId="{0CC1361B-4505-644A-B5F7-A7B0F1D25F8F}" srcOrd="0" destOrd="0" presId="urn:microsoft.com/office/officeart/2008/layout/PictureGrid"/>
    <dgm:cxn modelId="{373DE2C1-C419-5844-8825-17E5F0AC0817}" type="presParOf" srcId="{099EF3ED-553D-1346-AABA-E00E4FE64E3C}" destId="{CDF483CB-110C-8043-B8FE-00FBAE4585B1}" srcOrd="1" destOrd="0" presId="urn:microsoft.com/office/officeart/2008/layout/PictureGrid"/>
    <dgm:cxn modelId="{66A7A6B6-CD99-0F40-BA1B-C924E783B62D}" type="presParOf" srcId="{7681BAC0-6D3E-BE4B-82BE-773DC3483648}" destId="{3A3C2A91-A594-0249-8854-DECDF5E4047C}" srcOrd="3" destOrd="0" presId="urn:microsoft.com/office/officeart/2008/layout/PictureGrid"/>
    <dgm:cxn modelId="{E64BE38C-5094-9E4D-B1A0-7A76D7831E0D}" type="presParOf" srcId="{7681BAC0-6D3E-BE4B-82BE-773DC3483648}" destId="{3249F9DE-7E17-D743-BBD0-2B29DAC1CF6A}" srcOrd="4" destOrd="0" presId="urn:microsoft.com/office/officeart/2008/layout/PictureGrid"/>
    <dgm:cxn modelId="{F0CC600D-4778-1642-95DD-291C70CDC0D2}" type="presParOf" srcId="{3249F9DE-7E17-D743-BBD0-2B29DAC1CF6A}" destId="{BBA4B2BD-EE41-1946-BA29-C4A5C2DBEFF8}" srcOrd="0" destOrd="0" presId="urn:microsoft.com/office/officeart/2008/layout/PictureGrid"/>
    <dgm:cxn modelId="{D8CA5A1C-783B-2241-8C3F-ED3063099DC0}" type="presParOf" srcId="{3249F9DE-7E17-D743-BBD0-2B29DAC1CF6A}" destId="{26F75027-872D-794E-9BC4-7EEBA06A7F91}" srcOrd="1" destOrd="0" presId="urn:microsoft.com/office/officeart/2008/layout/PictureGrid"/>
    <dgm:cxn modelId="{504F3C7E-EDB0-444F-B2E6-407D6BEEC92E}" type="presParOf" srcId="{7681BAC0-6D3E-BE4B-82BE-773DC3483648}" destId="{212DBBB6-521D-3E4A-8DC3-57AC028F9C1B}" srcOrd="5" destOrd="0" presId="urn:microsoft.com/office/officeart/2008/layout/PictureGrid"/>
    <dgm:cxn modelId="{5E21E35C-8082-854B-99E0-7F90F7B79ED9}" type="presParOf" srcId="{7681BAC0-6D3E-BE4B-82BE-773DC3483648}" destId="{7FE0133E-C4D0-014F-AEB3-BB2DDE23E52D}" srcOrd="6" destOrd="0" presId="urn:microsoft.com/office/officeart/2008/layout/PictureGrid"/>
    <dgm:cxn modelId="{F0A75A08-82A0-0A45-B82D-B6B9C05C073B}" type="presParOf" srcId="{7FE0133E-C4D0-014F-AEB3-BB2DDE23E52D}" destId="{82EE3C5F-94D4-F848-AE4B-706C6DBB3728}" srcOrd="0" destOrd="0" presId="urn:microsoft.com/office/officeart/2008/layout/PictureGrid"/>
    <dgm:cxn modelId="{5AF6C8FD-8A65-E740-8869-61A93489B28E}" type="presParOf" srcId="{7FE0133E-C4D0-014F-AEB3-BB2DDE23E52D}" destId="{45E1933A-C6EF-0C48-ACA3-A24E09686D4F}" srcOrd="1" destOrd="0" presId="urn:microsoft.com/office/officeart/2008/layout/PictureGrid"/>
    <dgm:cxn modelId="{DFF2B090-D524-D340-A08B-3CC49059421A}" type="presParOf" srcId="{7681BAC0-6D3E-BE4B-82BE-773DC3483648}" destId="{DBEBFE3F-5137-8144-B9CD-D3654FEDFF24}" srcOrd="7" destOrd="0" presId="urn:microsoft.com/office/officeart/2008/layout/PictureGrid"/>
    <dgm:cxn modelId="{3305E728-D5EE-E647-96B8-EC750870F6CA}" type="presParOf" srcId="{7681BAC0-6D3E-BE4B-82BE-773DC3483648}" destId="{19B5486D-962C-B548-81B1-1D6B078FCB9E}" srcOrd="8" destOrd="0" presId="urn:microsoft.com/office/officeart/2008/layout/PictureGrid"/>
    <dgm:cxn modelId="{001E29C9-3702-EE42-AFED-ABF6055A5F6E}" type="presParOf" srcId="{19B5486D-962C-B548-81B1-1D6B078FCB9E}" destId="{4140F63B-247F-DE45-8364-C9A3CBB93147}" srcOrd="0" destOrd="0" presId="urn:microsoft.com/office/officeart/2008/layout/PictureGrid"/>
    <dgm:cxn modelId="{6A350DA2-BCD8-DD49-AD83-CF6F9B272DAB}" type="presParOf" srcId="{19B5486D-962C-B548-81B1-1D6B078FCB9E}" destId="{5F4D4A75-041F-DA4E-B08D-980014C323BC}" srcOrd="1" destOrd="0" presId="urn:microsoft.com/office/officeart/2008/layout/PictureGrid"/>
    <dgm:cxn modelId="{CE9A361B-7D77-494E-A629-36F999219CD5}" type="presParOf" srcId="{7681BAC0-6D3E-BE4B-82BE-773DC3483648}" destId="{4B212A5B-1149-6346-B069-B7253C5FC617}" srcOrd="9" destOrd="0" presId="urn:microsoft.com/office/officeart/2008/layout/PictureGrid"/>
    <dgm:cxn modelId="{DFDCB58D-C79C-4949-A39B-8DA2A7660942}" type="presParOf" srcId="{7681BAC0-6D3E-BE4B-82BE-773DC3483648}" destId="{BE7413D1-EC86-A44D-B8FF-5D73732529FC}" srcOrd="10" destOrd="0" presId="urn:microsoft.com/office/officeart/2008/layout/PictureGrid"/>
    <dgm:cxn modelId="{791CED9D-45D0-A943-ABFB-17C40FF7E3D2}" type="presParOf" srcId="{BE7413D1-EC86-A44D-B8FF-5D73732529FC}" destId="{61886DAB-DA1D-C148-BFCF-8587FA11F568}" srcOrd="0" destOrd="0" presId="urn:microsoft.com/office/officeart/2008/layout/PictureGrid"/>
    <dgm:cxn modelId="{13EF1DCD-CFE9-FA42-AE35-3D95DAA07AEF}" type="presParOf" srcId="{BE7413D1-EC86-A44D-B8FF-5D73732529FC}" destId="{521A7F2E-6985-7B43-90C8-22557E8EA203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1E3FCA-8D60-4459-9B0E-6C952E8AD899}" type="doc">
      <dgm:prSet loTypeId="urn:microsoft.com/office/officeart/2005/8/layout/matrix3" loCatId="matrix" qsTypeId="urn:microsoft.com/office/officeart/2005/8/quickstyle/simple3" qsCatId="simple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084E5E9-C9C6-475F-8CD9-781E001944CF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1" action="ppaction://hlinksldjump"/>
            </a:rPr>
            <a:t>Forests</a:t>
          </a:r>
          <a:endParaRPr lang="en-US" dirty="0"/>
        </a:p>
      </dgm:t>
    </dgm:pt>
    <dgm:pt modelId="{8EB19071-44E9-4DEE-BA23-6AC8C35518DC}" type="parTrans" cxnId="{5CAB069D-154B-4C5E-B341-2660C32B559B}">
      <dgm:prSet/>
      <dgm:spPr/>
      <dgm:t>
        <a:bodyPr/>
        <a:lstStyle/>
        <a:p>
          <a:endParaRPr lang="en-US"/>
        </a:p>
      </dgm:t>
    </dgm:pt>
    <dgm:pt modelId="{77C34D78-AC1D-4D5B-9ED2-F03253962042}" type="sibTrans" cxnId="{5CAB069D-154B-4C5E-B341-2660C32B559B}">
      <dgm:prSet/>
      <dgm:spPr/>
      <dgm:t>
        <a:bodyPr/>
        <a:lstStyle/>
        <a:p>
          <a:endParaRPr lang="en-US"/>
        </a:p>
      </dgm:t>
    </dgm:pt>
    <dgm:pt modelId="{8DF07894-E4A4-49DB-B59E-AEC7192D8C40}">
      <dgm:prSet phldrT="[Text]"/>
      <dgm:spPr/>
      <dgm:t>
        <a:bodyPr/>
        <a:lstStyle/>
        <a:p>
          <a:r>
            <a:rPr lang="en-US" dirty="0" smtClean="0">
              <a:hlinkClick xmlns:r="http://schemas.openxmlformats.org/officeDocument/2006/relationships" r:id="" action="ppaction://noaction"/>
            </a:rPr>
            <a:t>Agriculture</a:t>
          </a:r>
          <a:endParaRPr lang="en-US" dirty="0"/>
        </a:p>
      </dgm:t>
    </dgm:pt>
    <dgm:pt modelId="{8041198C-DAEB-459E-A45B-FADF1F64A166}" type="parTrans" cxnId="{CAC58229-3D9A-4030-BFC6-3135B18C1BD9}">
      <dgm:prSet/>
      <dgm:spPr/>
      <dgm:t>
        <a:bodyPr/>
        <a:lstStyle/>
        <a:p>
          <a:endParaRPr lang="en-US"/>
        </a:p>
      </dgm:t>
    </dgm:pt>
    <dgm:pt modelId="{3614B3D1-89C7-4B15-AB3F-0F8D88A0BBD5}" type="sibTrans" cxnId="{CAC58229-3D9A-4030-BFC6-3135B18C1BD9}">
      <dgm:prSet/>
      <dgm:spPr/>
      <dgm:t>
        <a:bodyPr/>
        <a:lstStyle/>
        <a:p>
          <a:endParaRPr lang="en-US"/>
        </a:p>
      </dgm:t>
    </dgm:pt>
    <dgm:pt modelId="{0BF6CF71-D53B-41E9-A27C-470F60FF9EF1}">
      <dgm:prSet phldrT="[Text]"/>
      <dgm:spPr/>
      <dgm:t>
        <a:bodyPr/>
        <a:lstStyle/>
        <a:p>
          <a:r>
            <a:rPr lang="en-US" dirty="0" smtClean="0"/>
            <a:t>Water </a:t>
          </a:r>
          <a:endParaRPr lang="en-US" dirty="0"/>
        </a:p>
      </dgm:t>
    </dgm:pt>
    <dgm:pt modelId="{9A8F2BB8-5A34-4859-9D52-1761448A5D64}" type="parTrans" cxnId="{BD76320E-6C17-4509-A797-BBA5DB3C1D2E}">
      <dgm:prSet/>
      <dgm:spPr/>
      <dgm:t>
        <a:bodyPr/>
        <a:lstStyle/>
        <a:p>
          <a:endParaRPr lang="en-US"/>
        </a:p>
      </dgm:t>
    </dgm:pt>
    <dgm:pt modelId="{E1ADE59E-AB2C-4813-BF84-F411248E7D88}" type="sibTrans" cxnId="{BD76320E-6C17-4509-A797-BBA5DB3C1D2E}">
      <dgm:prSet/>
      <dgm:spPr/>
      <dgm:t>
        <a:bodyPr/>
        <a:lstStyle/>
        <a:p>
          <a:endParaRPr lang="en-US"/>
        </a:p>
      </dgm:t>
    </dgm:pt>
    <dgm:pt modelId="{07763192-FEE0-40D8-8F48-D5CECBF8127E}">
      <dgm:prSet phldrT="[Text]"/>
      <dgm:spPr/>
      <dgm:t>
        <a:bodyPr/>
        <a:lstStyle/>
        <a:p>
          <a:r>
            <a:rPr lang="en-US" dirty="0" smtClean="0"/>
            <a:t>Human Health </a:t>
          </a:r>
          <a:endParaRPr lang="en-US" dirty="0"/>
        </a:p>
      </dgm:t>
    </dgm:pt>
    <dgm:pt modelId="{34EAAB0A-6CAC-4D0E-91D0-B22E4C9B4DEE}" type="parTrans" cxnId="{1C5111D0-ACB8-4855-B884-EB04924D2961}">
      <dgm:prSet/>
      <dgm:spPr/>
      <dgm:t>
        <a:bodyPr/>
        <a:lstStyle/>
        <a:p>
          <a:endParaRPr lang="en-US"/>
        </a:p>
      </dgm:t>
    </dgm:pt>
    <dgm:pt modelId="{51994F24-EF29-46AA-89F3-B952790EFF03}" type="sibTrans" cxnId="{1C5111D0-ACB8-4855-B884-EB04924D2961}">
      <dgm:prSet/>
      <dgm:spPr/>
      <dgm:t>
        <a:bodyPr/>
        <a:lstStyle/>
        <a:p>
          <a:endParaRPr lang="en-US"/>
        </a:p>
      </dgm:t>
    </dgm:pt>
    <dgm:pt modelId="{FE19C01E-B177-4AFB-AB7F-E6222F11149F}" type="pres">
      <dgm:prSet presAssocID="{781E3FCA-8D60-4459-9B0E-6C952E8AD89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B5D153-3118-492E-99EF-66E3BB0F2086}" type="pres">
      <dgm:prSet presAssocID="{781E3FCA-8D60-4459-9B0E-6C952E8AD899}" presName="diamond" presStyleLbl="bgShp" presStyleIdx="0" presStyleCnt="1"/>
      <dgm:spPr/>
    </dgm:pt>
    <dgm:pt modelId="{ED366466-DE17-429A-BC2C-EBCD3F8AC0CE}" type="pres">
      <dgm:prSet presAssocID="{781E3FCA-8D60-4459-9B0E-6C952E8AD89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BA9BF-F14A-4336-8038-FFBB95D367B0}" type="pres">
      <dgm:prSet presAssocID="{781E3FCA-8D60-4459-9B0E-6C952E8AD89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53B70-AF3D-4286-8982-0BECDD3A8A63}" type="pres">
      <dgm:prSet presAssocID="{781E3FCA-8D60-4459-9B0E-6C952E8AD89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383CB4-50C2-418C-8539-C0938999D273}" type="pres">
      <dgm:prSet presAssocID="{781E3FCA-8D60-4459-9B0E-6C952E8AD89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C58229-3D9A-4030-BFC6-3135B18C1BD9}" srcId="{781E3FCA-8D60-4459-9B0E-6C952E8AD899}" destId="{8DF07894-E4A4-49DB-B59E-AEC7192D8C40}" srcOrd="1" destOrd="0" parTransId="{8041198C-DAEB-459E-A45B-FADF1F64A166}" sibTransId="{3614B3D1-89C7-4B15-AB3F-0F8D88A0BBD5}"/>
    <dgm:cxn modelId="{A2DF173F-FB75-1441-BB85-18C9F5661EC5}" type="presOf" srcId="{07763192-FEE0-40D8-8F48-D5CECBF8127E}" destId="{6C383CB4-50C2-418C-8539-C0938999D273}" srcOrd="0" destOrd="0" presId="urn:microsoft.com/office/officeart/2005/8/layout/matrix3"/>
    <dgm:cxn modelId="{48681273-4665-EB4F-B562-095E77B941C6}" type="presOf" srcId="{8DF07894-E4A4-49DB-B59E-AEC7192D8C40}" destId="{FBEBA9BF-F14A-4336-8038-FFBB95D367B0}" srcOrd="0" destOrd="0" presId="urn:microsoft.com/office/officeart/2005/8/layout/matrix3"/>
    <dgm:cxn modelId="{5CAB069D-154B-4C5E-B341-2660C32B559B}" srcId="{781E3FCA-8D60-4459-9B0E-6C952E8AD899}" destId="{E084E5E9-C9C6-475F-8CD9-781E001944CF}" srcOrd="0" destOrd="0" parTransId="{8EB19071-44E9-4DEE-BA23-6AC8C35518DC}" sibTransId="{77C34D78-AC1D-4D5B-9ED2-F03253962042}"/>
    <dgm:cxn modelId="{66697462-8324-FC44-BECB-409685795CC8}" type="presOf" srcId="{0BF6CF71-D53B-41E9-A27C-470F60FF9EF1}" destId="{11253B70-AF3D-4286-8982-0BECDD3A8A63}" srcOrd="0" destOrd="0" presId="urn:microsoft.com/office/officeart/2005/8/layout/matrix3"/>
    <dgm:cxn modelId="{1C5111D0-ACB8-4855-B884-EB04924D2961}" srcId="{781E3FCA-8D60-4459-9B0E-6C952E8AD899}" destId="{07763192-FEE0-40D8-8F48-D5CECBF8127E}" srcOrd="3" destOrd="0" parTransId="{34EAAB0A-6CAC-4D0E-91D0-B22E4C9B4DEE}" sibTransId="{51994F24-EF29-46AA-89F3-B952790EFF03}"/>
    <dgm:cxn modelId="{E0E5F706-6B1F-9346-B7DF-3F988D223C1F}" type="presOf" srcId="{781E3FCA-8D60-4459-9B0E-6C952E8AD899}" destId="{FE19C01E-B177-4AFB-AB7F-E6222F11149F}" srcOrd="0" destOrd="0" presId="urn:microsoft.com/office/officeart/2005/8/layout/matrix3"/>
    <dgm:cxn modelId="{FF1DD8B0-F196-6B41-8820-5B5D0AC9EEA9}" type="presOf" srcId="{E084E5E9-C9C6-475F-8CD9-781E001944CF}" destId="{ED366466-DE17-429A-BC2C-EBCD3F8AC0CE}" srcOrd="0" destOrd="0" presId="urn:microsoft.com/office/officeart/2005/8/layout/matrix3"/>
    <dgm:cxn modelId="{BD76320E-6C17-4509-A797-BBA5DB3C1D2E}" srcId="{781E3FCA-8D60-4459-9B0E-6C952E8AD899}" destId="{0BF6CF71-D53B-41E9-A27C-470F60FF9EF1}" srcOrd="2" destOrd="0" parTransId="{9A8F2BB8-5A34-4859-9D52-1761448A5D64}" sibTransId="{E1ADE59E-AB2C-4813-BF84-F411248E7D88}"/>
    <dgm:cxn modelId="{AD67A613-7576-0846-A10E-659F21C03279}" type="presParOf" srcId="{FE19C01E-B177-4AFB-AB7F-E6222F11149F}" destId="{6DB5D153-3118-492E-99EF-66E3BB0F2086}" srcOrd="0" destOrd="0" presId="urn:microsoft.com/office/officeart/2005/8/layout/matrix3"/>
    <dgm:cxn modelId="{6E480198-2D41-9349-97D8-A6C20DE94B34}" type="presParOf" srcId="{FE19C01E-B177-4AFB-AB7F-E6222F11149F}" destId="{ED366466-DE17-429A-BC2C-EBCD3F8AC0CE}" srcOrd="1" destOrd="0" presId="urn:microsoft.com/office/officeart/2005/8/layout/matrix3"/>
    <dgm:cxn modelId="{E866C9A7-FB89-624D-BBDF-580F18040478}" type="presParOf" srcId="{FE19C01E-B177-4AFB-AB7F-E6222F11149F}" destId="{FBEBA9BF-F14A-4336-8038-FFBB95D367B0}" srcOrd="2" destOrd="0" presId="urn:microsoft.com/office/officeart/2005/8/layout/matrix3"/>
    <dgm:cxn modelId="{B9D4BFB5-691B-F04B-BB66-78ECB329A26F}" type="presParOf" srcId="{FE19C01E-B177-4AFB-AB7F-E6222F11149F}" destId="{11253B70-AF3D-4286-8982-0BECDD3A8A63}" srcOrd="3" destOrd="0" presId="urn:microsoft.com/office/officeart/2005/8/layout/matrix3"/>
    <dgm:cxn modelId="{94113F3F-7913-674A-B296-BC9A60C0ED62}" type="presParOf" srcId="{FE19C01E-B177-4AFB-AB7F-E6222F11149F}" destId="{6C383CB4-50C2-418C-8539-C0938999D27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C786D6-B5CB-4DC4-BA4C-48CAFD51AD31}" type="doc">
      <dgm:prSet loTypeId="urn:microsoft.com/office/officeart/2005/8/layout/hierarchy4" loCatId="hierarchy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en-IN"/>
        </a:p>
      </dgm:t>
    </dgm:pt>
    <dgm:pt modelId="{532C5EEE-2814-40B2-8350-4F48FFC976C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Endorsement of MPSAPCC by National Steering Committee </a:t>
          </a:r>
          <a:endParaRPr lang="en-IN" sz="2000" dirty="0">
            <a:solidFill>
              <a:schemeClr val="bg1"/>
            </a:solidFill>
          </a:endParaRPr>
        </a:p>
      </dgm:t>
    </dgm:pt>
    <dgm:pt modelId="{D6F5B68A-E727-47D4-96FA-70B9EC4D8036}" type="parTrans" cxnId="{2D19A5B0-8F23-4605-BFCB-0FD02B120337}">
      <dgm:prSet/>
      <dgm:spPr/>
      <dgm:t>
        <a:bodyPr/>
        <a:lstStyle/>
        <a:p>
          <a:endParaRPr lang="en-IN"/>
        </a:p>
      </dgm:t>
    </dgm:pt>
    <dgm:pt modelId="{274EAAF5-0D55-4399-A436-F9804CAA158E}" type="sibTrans" cxnId="{2D19A5B0-8F23-4605-BFCB-0FD02B120337}">
      <dgm:prSet/>
      <dgm:spPr/>
      <dgm:t>
        <a:bodyPr/>
        <a:lstStyle/>
        <a:p>
          <a:endParaRPr lang="en-IN"/>
        </a:p>
      </dgm:t>
    </dgm:pt>
    <dgm:pt modelId="{D26C061D-84CE-42F7-9401-955A21EE3701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ACZ wise consultations </a:t>
          </a:r>
          <a:endParaRPr lang="en-IN" dirty="0">
            <a:solidFill>
              <a:srgbClr val="000000"/>
            </a:solidFill>
          </a:endParaRPr>
        </a:p>
      </dgm:t>
    </dgm:pt>
    <dgm:pt modelId="{30871370-76C8-4ABF-85CE-36328A2DC484}" type="parTrans" cxnId="{AA08B082-9C6A-44E0-8AA9-9EFAB031893D}">
      <dgm:prSet/>
      <dgm:spPr/>
      <dgm:t>
        <a:bodyPr/>
        <a:lstStyle/>
        <a:p>
          <a:endParaRPr lang="en-IN"/>
        </a:p>
      </dgm:t>
    </dgm:pt>
    <dgm:pt modelId="{7F521E97-6A85-496E-BD63-AD35589B8B6E}" type="sibTrans" cxnId="{AA08B082-9C6A-44E0-8AA9-9EFAB031893D}">
      <dgm:prSet/>
      <dgm:spPr/>
      <dgm:t>
        <a:bodyPr/>
        <a:lstStyle/>
        <a:p>
          <a:endParaRPr lang="en-IN"/>
        </a:p>
      </dgm:t>
    </dgm:pt>
    <dgm:pt modelId="{7C5F3DD6-247C-4462-ABFF-69D99AE2C7C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Review by </a:t>
          </a:r>
        </a:p>
        <a:p>
          <a:r>
            <a:rPr lang="en-US" dirty="0" smtClean="0">
              <a:solidFill>
                <a:schemeClr val="tx1"/>
              </a:solidFill>
            </a:rPr>
            <a:t>Experts </a:t>
          </a:r>
          <a:endParaRPr lang="en-IN" dirty="0">
            <a:solidFill>
              <a:schemeClr val="tx1"/>
            </a:solidFill>
          </a:endParaRPr>
        </a:p>
      </dgm:t>
    </dgm:pt>
    <dgm:pt modelId="{F69040BA-E02A-4634-BE30-55C9B9F87313}" type="parTrans" cxnId="{B5DA13AA-BF5F-4F48-84B0-79191C7E4A6A}">
      <dgm:prSet/>
      <dgm:spPr/>
      <dgm:t>
        <a:bodyPr/>
        <a:lstStyle/>
        <a:p>
          <a:endParaRPr lang="en-IN"/>
        </a:p>
      </dgm:t>
    </dgm:pt>
    <dgm:pt modelId="{6330924E-1A9E-4B82-9F18-A856AA684DC3}" type="sibTrans" cxnId="{B5DA13AA-BF5F-4F48-84B0-79191C7E4A6A}">
      <dgm:prSet/>
      <dgm:spPr/>
      <dgm:t>
        <a:bodyPr/>
        <a:lstStyle/>
        <a:p>
          <a:endParaRPr lang="en-IN"/>
        </a:p>
      </dgm:t>
    </dgm:pt>
    <dgm:pt modelId="{03FDAA3B-0A12-4C8C-AEF8-7BBA0259C6CB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Departmental Endorsement </a:t>
          </a:r>
          <a:endParaRPr lang="en-IN" dirty="0">
            <a:solidFill>
              <a:srgbClr val="000000"/>
            </a:solidFill>
          </a:endParaRPr>
        </a:p>
      </dgm:t>
    </dgm:pt>
    <dgm:pt modelId="{85882B73-B52A-449C-8AEF-E90950615A07}" type="parTrans" cxnId="{E401BE8D-D1E7-477D-94B3-013D880344BB}">
      <dgm:prSet/>
      <dgm:spPr/>
      <dgm:t>
        <a:bodyPr/>
        <a:lstStyle/>
        <a:p>
          <a:endParaRPr lang="en-IN"/>
        </a:p>
      </dgm:t>
    </dgm:pt>
    <dgm:pt modelId="{6709B3FE-F31A-40C5-990F-76374B7A6227}" type="sibTrans" cxnId="{E401BE8D-D1E7-477D-94B3-013D880344BB}">
      <dgm:prSet/>
      <dgm:spPr/>
      <dgm:t>
        <a:bodyPr/>
        <a:lstStyle/>
        <a:p>
          <a:endParaRPr lang="en-IN"/>
        </a:p>
      </dgm:t>
    </dgm:pt>
    <dgm:pt modelId="{1FBB5774-5550-4481-B1B4-DBBB2E788B20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Policy Review  </a:t>
          </a:r>
          <a:endParaRPr lang="en-IN" dirty="0">
            <a:solidFill>
              <a:srgbClr val="000000"/>
            </a:solidFill>
          </a:endParaRPr>
        </a:p>
      </dgm:t>
    </dgm:pt>
    <dgm:pt modelId="{5EC78345-A66C-4796-81A4-17A411A050DE}" type="parTrans" cxnId="{624B63B6-5E57-4A09-B491-BC918B5ADEF4}">
      <dgm:prSet/>
      <dgm:spPr/>
      <dgm:t>
        <a:bodyPr/>
        <a:lstStyle/>
        <a:p>
          <a:endParaRPr lang="en-IN"/>
        </a:p>
      </dgm:t>
    </dgm:pt>
    <dgm:pt modelId="{68BDE4D1-D3FB-4892-AF94-8A739E855979}" type="sibTrans" cxnId="{624B63B6-5E57-4A09-B491-BC918B5ADEF4}">
      <dgm:prSet/>
      <dgm:spPr/>
      <dgm:t>
        <a:bodyPr/>
        <a:lstStyle/>
        <a:p>
          <a:endParaRPr lang="en-IN"/>
        </a:p>
      </dgm:t>
    </dgm:pt>
    <dgm:pt modelId="{23F089B7-503C-4592-9867-BDFE4D4DA0F9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Desk  Review of literature</a:t>
          </a:r>
          <a:endParaRPr lang="en-IN" dirty="0">
            <a:solidFill>
              <a:srgbClr val="000000"/>
            </a:solidFill>
          </a:endParaRPr>
        </a:p>
      </dgm:t>
    </dgm:pt>
    <dgm:pt modelId="{2F7ADD4A-DC21-4651-A7CA-F3CCA645ACFA}" type="parTrans" cxnId="{00AC1499-280E-4936-A7F1-E1961822B0C9}">
      <dgm:prSet/>
      <dgm:spPr/>
      <dgm:t>
        <a:bodyPr/>
        <a:lstStyle/>
        <a:p>
          <a:endParaRPr lang="en-IN"/>
        </a:p>
      </dgm:t>
    </dgm:pt>
    <dgm:pt modelId="{8ACE03A8-FE54-4B4C-A4CE-EBC6EB25594A}" type="sibTrans" cxnId="{00AC1499-280E-4936-A7F1-E1961822B0C9}">
      <dgm:prSet/>
      <dgm:spPr/>
      <dgm:t>
        <a:bodyPr/>
        <a:lstStyle/>
        <a:p>
          <a:endParaRPr lang="en-IN"/>
        </a:p>
      </dgm:t>
    </dgm:pt>
    <dgm:pt modelId="{3E60B24D-3F43-43D5-AE94-45C48D5D327E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Vulnerability Assessment </a:t>
          </a:r>
          <a:endParaRPr lang="en-IN" dirty="0">
            <a:solidFill>
              <a:srgbClr val="000000"/>
            </a:solidFill>
          </a:endParaRPr>
        </a:p>
      </dgm:t>
    </dgm:pt>
    <dgm:pt modelId="{BBEC2A55-11CF-49F7-A934-5212377C7C38}" type="parTrans" cxnId="{E9124B83-A2CF-4339-90F4-5BD0C24CA6F9}">
      <dgm:prSet/>
      <dgm:spPr/>
      <dgm:t>
        <a:bodyPr/>
        <a:lstStyle/>
        <a:p>
          <a:endParaRPr lang="en-IN"/>
        </a:p>
      </dgm:t>
    </dgm:pt>
    <dgm:pt modelId="{5DE13A18-6EEF-4C0F-A383-19DAF4C66BFD}" type="sibTrans" cxnId="{E9124B83-A2CF-4339-90F4-5BD0C24CA6F9}">
      <dgm:prSet/>
      <dgm:spPr/>
      <dgm:t>
        <a:bodyPr/>
        <a:lstStyle/>
        <a:p>
          <a:endParaRPr lang="en-IN"/>
        </a:p>
      </dgm:t>
    </dgm:pt>
    <dgm:pt modelId="{2F5D53B1-7408-42CE-ADCB-52FDAA047D99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Departmental Consultations </a:t>
          </a:r>
          <a:endParaRPr lang="en-IN" dirty="0">
            <a:solidFill>
              <a:srgbClr val="000000"/>
            </a:solidFill>
          </a:endParaRPr>
        </a:p>
      </dgm:t>
    </dgm:pt>
    <dgm:pt modelId="{DE684BE1-A594-41FA-9AD4-C1EB63FDEFA5}" type="parTrans" cxnId="{126FE2F1-6282-40C6-B9CE-802CE3BED0C9}">
      <dgm:prSet/>
      <dgm:spPr/>
      <dgm:t>
        <a:bodyPr/>
        <a:lstStyle/>
        <a:p>
          <a:endParaRPr lang="en-IN"/>
        </a:p>
      </dgm:t>
    </dgm:pt>
    <dgm:pt modelId="{B7DAE61E-725A-4255-9609-14B50C022D9B}" type="sibTrans" cxnId="{126FE2F1-6282-40C6-B9CE-802CE3BED0C9}">
      <dgm:prSet/>
      <dgm:spPr/>
      <dgm:t>
        <a:bodyPr/>
        <a:lstStyle/>
        <a:p>
          <a:endParaRPr lang="en-IN"/>
        </a:p>
      </dgm:t>
    </dgm:pt>
    <dgm:pt modelId="{123687A8-4A23-4331-97A8-71004541E93C}">
      <dgm:prSet phldrT="[Text]"/>
      <dgm:spPr/>
      <dgm:t>
        <a:bodyPr/>
        <a:lstStyle/>
        <a:p>
          <a:r>
            <a:rPr lang="en-US" dirty="0" smtClean="0"/>
            <a:t> </a:t>
          </a:r>
          <a:r>
            <a:rPr lang="en-US" dirty="0" smtClean="0">
              <a:solidFill>
                <a:srgbClr val="FFFFFF"/>
              </a:solidFill>
            </a:rPr>
            <a:t>Approval of National Expert Committee</a:t>
          </a:r>
          <a:endParaRPr lang="en-IN" dirty="0">
            <a:solidFill>
              <a:srgbClr val="FFFFFF"/>
            </a:solidFill>
          </a:endParaRPr>
        </a:p>
      </dgm:t>
    </dgm:pt>
    <dgm:pt modelId="{0EAC15F0-2F45-4558-870D-821A594DBAD9}" type="sibTrans" cxnId="{7A17584C-42EE-4FD9-97AF-24FEC560B95C}">
      <dgm:prSet/>
      <dgm:spPr/>
      <dgm:t>
        <a:bodyPr/>
        <a:lstStyle/>
        <a:p>
          <a:endParaRPr lang="en-IN"/>
        </a:p>
      </dgm:t>
    </dgm:pt>
    <dgm:pt modelId="{C107E290-B079-4155-B5A5-498405368F09}" type="parTrans" cxnId="{7A17584C-42EE-4FD9-97AF-24FEC560B95C}">
      <dgm:prSet/>
      <dgm:spPr/>
      <dgm:t>
        <a:bodyPr/>
        <a:lstStyle/>
        <a:p>
          <a:endParaRPr lang="en-IN"/>
        </a:p>
      </dgm:t>
    </dgm:pt>
    <dgm:pt modelId="{C1E926EB-0749-430F-9367-95FF4E678454}">
      <dgm:prSet custT="1"/>
      <dgm:spPr/>
      <dgm:t>
        <a:bodyPr/>
        <a:lstStyle/>
        <a:p>
          <a:r>
            <a:rPr lang="en-US" sz="1800" dirty="0" smtClean="0">
              <a:solidFill>
                <a:srgbClr val="000000"/>
              </a:solidFill>
            </a:rPr>
            <a:t>Draft SAPCC</a:t>
          </a:r>
          <a:endParaRPr lang="en-IN" sz="1800" dirty="0">
            <a:solidFill>
              <a:srgbClr val="000000"/>
            </a:solidFill>
          </a:endParaRPr>
        </a:p>
      </dgm:t>
    </dgm:pt>
    <dgm:pt modelId="{416C0732-51D8-4048-BE04-5F89332D3A81}" type="sibTrans" cxnId="{A2FDA09F-8887-4FC0-A95A-D59A91F963EA}">
      <dgm:prSet/>
      <dgm:spPr/>
      <dgm:t>
        <a:bodyPr/>
        <a:lstStyle/>
        <a:p>
          <a:endParaRPr lang="en-IN"/>
        </a:p>
      </dgm:t>
    </dgm:pt>
    <dgm:pt modelId="{8896DFBF-36FD-4FD1-87FD-CD6282F41B6C}" type="parTrans" cxnId="{A2FDA09F-8887-4FC0-A95A-D59A91F963EA}">
      <dgm:prSet/>
      <dgm:spPr/>
      <dgm:t>
        <a:bodyPr/>
        <a:lstStyle/>
        <a:p>
          <a:endParaRPr lang="en-IN"/>
        </a:p>
      </dgm:t>
    </dgm:pt>
    <dgm:pt modelId="{CB42BCC9-0089-4FDC-ADC8-2B596A2890B7}">
      <dgm:prSet custT="1"/>
      <dgm:spPr/>
      <dgm:t>
        <a:bodyPr/>
        <a:lstStyle/>
        <a:p>
          <a:r>
            <a:rPr lang="en-US" sz="2000" dirty="0" smtClean="0">
              <a:solidFill>
                <a:srgbClr val="FFFFFF"/>
              </a:solidFill>
            </a:rPr>
            <a:t>Approval by State Steering Committee</a:t>
          </a:r>
          <a:endParaRPr lang="en-IN" sz="2000" dirty="0">
            <a:solidFill>
              <a:srgbClr val="FFFFFF"/>
            </a:solidFill>
          </a:endParaRPr>
        </a:p>
      </dgm:t>
    </dgm:pt>
    <dgm:pt modelId="{C6307755-DEDD-4CF4-9ABE-BFCE6290A087}" type="parTrans" cxnId="{2031D299-D6C6-46E6-B028-77ED8052EDB7}">
      <dgm:prSet/>
      <dgm:spPr/>
      <dgm:t>
        <a:bodyPr/>
        <a:lstStyle/>
        <a:p>
          <a:endParaRPr lang="en-IN"/>
        </a:p>
      </dgm:t>
    </dgm:pt>
    <dgm:pt modelId="{347F0064-C025-4F2F-AD4D-79B73F572FF2}" type="sibTrans" cxnId="{2031D299-D6C6-46E6-B028-77ED8052EDB7}">
      <dgm:prSet/>
      <dgm:spPr/>
      <dgm:t>
        <a:bodyPr/>
        <a:lstStyle/>
        <a:p>
          <a:endParaRPr lang="en-IN"/>
        </a:p>
      </dgm:t>
    </dgm:pt>
    <dgm:pt modelId="{043EA4E2-1F13-4E39-A702-9F65C985509A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Review of NAPCC Mission documents</a:t>
          </a:r>
          <a:endParaRPr lang="en-IN" dirty="0">
            <a:solidFill>
              <a:srgbClr val="000000"/>
            </a:solidFill>
          </a:endParaRPr>
        </a:p>
      </dgm:t>
    </dgm:pt>
    <dgm:pt modelId="{A2042F8A-0A09-4B39-81D3-387336EB7E15}" type="parTrans" cxnId="{17BBFE12-4829-4621-9836-600D321F3707}">
      <dgm:prSet/>
      <dgm:spPr/>
      <dgm:t>
        <a:bodyPr/>
        <a:lstStyle/>
        <a:p>
          <a:endParaRPr lang="en-IN"/>
        </a:p>
      </dgm:t>
    </dgm:pt>
    <dgm:pt modelId="{C97AB783-82DF-480F-9004-D2262F6E77EB}" type="sibTrans" cxnId="{17BBFE12-4829-4621-9836-600D321F3707}">
      <dgm:prSet/>
      <dgm:spPr/>
      <dgm:t>
        <a:bodyPr/>
        <a:lstStyle/>
        <a:p>
          <a:endParaRPr lang="en-IN"/>
        </a:p>
      </dgm:t>
    </dgm:pt>
    <dgm:pt modelId="{F2D096C7-B67C-4B4D-9AC2-0B1EBC891239}" type="pres">
      <dgm:prSet presAssocID="{23C786D6-B5CB-4DC4-BA4C-48CAFD51AD3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FC2C7C47-DD9E-5B46-97E0-13FDE3D41898}" type="pres">
      <dgm:prSet presAssocID="{532C5EEE-2814-40B2-8350-4F48FFC976CD}" presName="vertOne" presStyleCnt="0"/>
      <dgm:spPr/>
      <dgm:t>
        <a:bodyPr/>
        <a:lstStyle/>
        <a:p>
          <a:endParaRPr lang="en-US"/>
        </a:p>
      </dgm:t>
    </dgm:pt>
    <dgm:pt modelId="{407FCB15-A0A4-0E4A-ABBE-660E2A8D5551}" type="pres">
      <dgm:prSet presAssocID="{532C5EEE-2814-40B2-8350-4F48FFC976CD}" presName="txOne" presStyleLbl="node0" presStyleIdx="0" presStyleCnt="1" custLinFactNeighborX="-37" custLinFactNeighborY="-28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ACE70C-3D77-654B-ABEB-91E907C1231C}" type="pres">
      <dgm:prSet presAssocID="{532C5EEE-2814-40B2-8350-4F48FFC976CD}" presName="parTransOne" presStyleCnt="0"/>
      <dgm:spPr/>
      <dgm:t>
        <a:bodyPr/>
        <a:lstStyle/>
        <a:p>
          <a:endParaRPr lang="en-US"/>
        </a:p>
      </dgm:t>
    </dgm:pt>
    <dgm:pt modelId="{14057C47-EC9B-FA4B-975C-76E5FE40779D}" type="pres">
      <dgm:prSet presAssocID="{532C5EEE-2814-40B2-8350-4F48FFC976CD}" presName="horzOne" presStyleCnt="0"/>
      <dgm:spPr/>
      <dgm:t>
        <a:bodyPr/>
        <a:lstStyle/>
        <a:p>
          <a:endParaRPr lang="en-US"/>
        </a:p>
      </dgm:t>
    </dgm:pt>
    <dgm:pt modelId="{D4BF4326-E292-2344-B1D2-A5FCEA403A92}" type="pres">
      <dgm:prSet presAssocID="{CB42BCC9-0089-4FDC-ADC8-2B596A2890B7}" presName="vertTwo" presStyleCnt="0"/>
      <dgm:spPr/>
      <dgm:t>
        <a:bodyPr/>
        <a:lstStyle/>
        <a:p>
          <a:endParaRPr lang="en-US"/>
        </a:p>
      </dgm:t>
    </dgm:pt>
    <dgm:pt modelId="{DBBE5491-FA95-4C48-B599-8B7A8BBACCE0}" type="pres">
      <dgm:prSet presAssocID="{CB42BCC9-0089-4FDC-ADC8-2B596A2890B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2B5D4D-AB73-9E4F-852A-A3F9A871AA5F}" type="pres">
      <dgm:prSet presAssocID="{CB42BCC9-0089-4FDC-ADC8-2B596A2890B7}" presName="parTransTwo" presStyleCnt="0"/>
      <dgm:spPr/>
      <dgm:t>
        <a:bodyPr/>
        <a:lstStyle/>
        <a:p>
          <a:endParaRPr lang="en-US"/>
        </a:p>
      </dgm:t>
    </dgm:pt>
    <dgm:pt modelId="{6F741AA1-5626-DC4A-9B3E-D58B5E475F17}" type="pres">
      <dgm:prSet presAssocID="{CB42BCC9-0089-4FDC-ADC8-2B596A2890B7}" presName="horzTwo" presStyleCnt="0"/>
      <dgm:spPr/>
      <dgm:t>
        <a:bodyPr/>
        <a:lstStyle/>
        <a:p>
          <a:endParaRPr lang="en-US"/>
        </a:p>
      </dgm:t>
    </dgm:pt>
    <dgm:pt modelId="{E927B968-DB45-784F-B97D-CA4A493B3AD3}" type="pres">
      <dgm:prSet presAssocID="{C1E926EB-0749-430F-9367-95FF4E678454}" presName="vertThree" presStyleCnt="0"/>
      <dgm:spPr/>
      <dgm:t>
        <a:bodyPr/>
        <a:lstStyle/>
        <a:p>
          <a:endParaRPr lang="en-US"/>
        </a:p>
      </dgm:t>
    </dgm:pt>
    <dgm:pt modelId="{D21104B2-AF88-394B-977B-49050ECF5FBF}" type="pres">
      <dgm:prSet presAssocID="{C1E926EB-0749-430F-9367-95FF4E678454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62959-C660-2A4F-AE6C-89FCB4FDB01A}" type="pres">
      <dgm:prSet presAssocID="{C1E926EB-0749-430F-9367-95FF4E678454}" presName="parTransThree" presStyleCnt="0"/>
      <dgm:spPr/>
      <dgm:t>
        <a:bodyPr/>
        <a:lstStyle/>
        <a:p>
          <a:endParaRPr lang="en-US"/>
        </a:p>
      </dgm:t>
    </dgm:pt>
    <dgm:pt modelId="{C6E0B466-33CE-CA47-92F1-D3D0E1BF8C1E}" type="pres">
      <dgm:prSet presAssocID="{C1E926EB-0749-430F-9367-95FF4E678454}" presName="horzThree" presStyleCnt="0"/>
      <dgm:spPr/>
      <dgm:t>
        <a:bodyPr/>
        <a:lstStyle/>
        <a:p>
          <a:endParaRPr lang="en-US"/>
        </a:p>
      </dgm:t>
    </dgm:pt>
    <dgm:pt modelId="{D88B1119-9234-40D7-844B-BAFE88F456F6}" type="pres">
      <dgm:prSet presAssocID="{03FDAA3B-0A12-4C8C-AEF8-7BBA0259C6CB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DA0BA5-F6E8-4C7B-B2E3-E7C2F81EC206}" type="pres">
      <dgm:prSet presAssocID="{03FDAA3B-0A12-4C8C-AEF8-7BBA0259C6CB}" presName="txFour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AB81565-B437-499F-85CE-3C5026EA23D6}" type="pres">
      <dgm:prSet presAssocID="{03FDAA3B-0A12-4C8C-AEF8-7BBA0259C6CB}" presName="parTransFour" presStyleCnt="0"/>
      <dgm:spPr/>
      <dgm:t>
        <a:bodyPr/>
        <a:lstStyle/>
        <a:p>
          <a:endParaRPr lang="en-US"/>
        </a:p>
      </dgm:t>
    </dgm:pt>
    <dgm:pt modelId="{9E473A34-12F5-4BEF-9EFB-43F6C4E2FA02}" type="pres">
      <dgm:prSet presAssocID="{03FDAA3B-0A12-4C8C-AEF8-7BBA0259C6CB}" presName="horzFour" presStyleCnt="0"/>
      <dgm:spPr/>
      <dgm:t>
        <a:bodyPr/>
        <a:lstStyle/>
        <a:p>
          <a:endParaRPr lang="en-US"/>
        </a:p>
      </dgm:t>
    </dgm:pt>
    <dgm:pt modelId="{2E1DD075-2D09-45CA-83B4-CAED81056538}" type="pres">
      <dgm:prSet presAssocID="{23F089B7-503C-4592-9867-BDFE4D4DA0F9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D823BD-CC0B-49EE-A0E8-D635B21E4419}" type="pres">
      <dgm:prSet presAssocID="{23F089B7-503C-4592-9867-BDFE4D4DA0F9}" presName="txFour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4EAF6435-A6F7-4833-B8C6-92AE43F2F54E}" type="pres">
      <dgm:prSet presAssocID="{23F089B7-503C-4592-9867-BDFE4D4DA0F9}" presName="horzFour" presStyleCnt="0"/>
      <dgm:spPr/>
      <dgm:t>
        <a:bodyPr/>
        <a:lstStyle/>
        <a:p>
          <a:endParaRPr lang="en-US"/>
        </a:p>
      </dgm:t>
    </dgm:pt>
    <dgm:pt modelId="{894FEEC9-FF28-49F0-90EB-1F08364B78A3}" type="pres">
      <dgm:prSet presAssocID="{8ACE03A8-FE54-4B4C-A4CE-EBC6EB25594A}" presName="sibSpaceFour" presStyleCnt="0"/>
      <dgm:spPr/>
      <dgm:t>
        <a:bodyPr/>
        <a:lstStyle/>
        <a:p>
          <a:endParaRPr lang="en-US"/>
        </a:p>
      </dgm:t>
    </dgm:pt>
    <dgm:pt modelId="{A87336EE-F7A1-46F3-8EF9-90EC0D6787E4}" type="pres">
      <dgm:prSet presAssocID="{D26C061D-84CE-42F7-9401-955A21EE3701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6D97CF-7435-4C24-8BBB-8E9EEB29CADD}" type="pres">
      <dgm:prSet presAssocID="{D26C061D-84CE-42F7-9401-955A21EE3701}" presName="txFour" presStyleLbl="node4" presStyleIdx="2" presStyleCnt="7" custLinFactNeighborX="550" custLinFactNeighborY="-120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664E631-9719-4376-A6D8-C8F39F1E6FAB}" type="pres">
      <dgm:prSet presAssocID="{D26C061D-84CE-42F7-9401-955A21EE3701}" presName="horzFour" presStyleCnt="0"/>
      <dgm:spPr/>
      <dgm:t>
        <a:bodyPr/>
        <a:lstStyle/>
        <a:p>
          <a:endParaRPr lang="en-US"/>
        </a:p>
      </dgm:t>
    </dgm:pt>
    <dgm:pt modelId="{158EABF8-DDB4-40FF-9889-13763C3F0A9E}" type="pres">
      <dgm:prSet presAssocID="{6709B3FE-F31A-40C5-990F-76374B7A6227}" presName="sibSpaceFour" presStyleCnt="0"/>
      <dgm:spPr/>
      <dgm:t>
        <a:bodyPr/>
        <a:lstStyle/>
        <a:p>
          <a:endParaRPr lang="en-US"/>
        </a:p>
      </dgm:t>
    </dgm:pt>
    <dgm:pt modelId="{717FCB71-0B16-437A-8C69-DC2F2ABC96A5}" type="pres">
      <dgm:prSet presAssocID="{3E60B24D-3F43-43D5-AE94-45C48D5D327E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0F59FA-9BC6-497D-A4BA-07C815CF7FF0}" type="pres">
      <dgm:prSet presAssocID="{3E60B24D-3F43-43D5-AE94-45C48D5D327E}" presName="txFour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7628D39-CC15-49E8-9486-BB350D5A1FCE}" type="pres">
      <dgm:prSet presAssocID="{3E60B24D-3F43-43D5-AE94-45C48D5D327E}" presName="parTransFour" presStyleCnt="0"/>
      <dgm:spPr/>
      <dgm:t>
        <a:bodyPr/>
        <a:lstStyle/>
        <a:p>
          <a:endParaRPr lang="en-US"/>
        </a:p>
      </dgm:t>
    </dgm:pt>
    <dgm:pt modelId="{44033293-035B-4A64-9167-5BFDCE4DA90D}" type="pres">
      <dgm:prSet presAssocID="{3E60B24D-3F43-43D5-AE94-45C48D5D327E}" presName="horzFour" presStyleCnt="0"/>
      <dgm:spPr/>
      <dgm:t>
        <a:bodyPr/>
        <a:lstStyle/>
        <a:p>
          <a:endParaRPr lang="en-US"/>
        </a:p>
      </dgm:t>
    </dgm:pt>
    <dgm:pt modelId="{5A2D3B35-4409-4735-B702-3D4B989631F0}" type="pres">
      <dgm:prSet presAssocID="{2F5D53B1-7408-42CE-ADCB-52FDAA047D99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2CF783-5C20-468D-9978-16C506F7F7E3}" type="pres">
      <dgm:prSet presAssocID="{2F5D53B1-7408-42CE-ADCB-52FDAA047D99}" presName="txFour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2F94B73-E04B-47F7-85C1-8D53D82C87BE}" type="pres">
      <dgm:prSet presAssocID="{2F5D53B1-7408-42CE-ADCB-52FDAA047D99}" presName="horzFour" presStyleCnt="0"/>
      <dgm:spPr/>
      <dgm:t>
        <a:bodyPr/>
        <a:lstStyle/>
        <a:p>
          <a:endParaRPr lang="en-US"/>
        </a:p>
      </dgm:t>
    </dgm:pt>
    <dgm:pt modelId="{6BBB0A03-9BDF-A941-977F-BEBEC948E229}" type="pres">
      <dgm:prSet presAssocID="{347F0064-C025-4F2F-AD4D-79B73F572FF2}" presName="sibSpaceTwo" presStyleCnt="0"/>
      <dgm:spPr/>
      <dgm:t>
        <a:bodyPr/>
        <a:lstStyle/>
        <a:p>
          <a:endParaRPr lang="en-US"/>
        </a:p>
      </dgm:t>
    </dgm:pt>
    <dgm:pt modelId="{8AAF204D-E93D-9E4E-9E2E-479D74E2E6B9}" type="pres">
      <dgm:prSet presAssocID="{123687A8-4A23-4331-97A8-71004541E93C}" presName="vertTwo" presStyleCnt="0"/>
      <dgm:spPr/>
      <dgm:t>
        <a:bodyPr/>
        <a:lstStyle/>
        <a:p>
          <a:endParaRPr lang="en-US"/>
        </a:p>
      </dgm:t>
    </dgm:pt>
    <dgm:pt modelId="{0D1C6EE9-DC21-8D47-BF44-304B29588DBD}" type="pres">
      <dgm:prSet presAssocID="{123687A8-4A23-4331-97A8-71004541E93C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3DAFD4-1094-764C-957A-74B3B6B313C3}" type="pres">
      <dgm:prSet presAssocID="{123687A8-4A23-4331-97A8-71004541E93C}" presName="parTransTwo" presStyleCnt="0"/>
      <dgm:spPr/>
      <dgm:t>
        <a:bodyPr/>
        <a:lstStyle/>
        <a:p>
          <a:endParaRPr lang="en-US"/>
        </a:p>
      </dgm:t>
    </dgm:pt>
    <dgm:pt modelId="{61D77FAB-9BD5-0242-B374-F5CBDCF2686F}" type="pres">
      <dgm:prSet presAssocID="{123687A8-4A23-4331-97A8-71004541E93C}" presName="horzTwo" presStyleCnt="0"/>
      <dgm:spPr/>
      <dgm:t>
        <a:bodyPr/>
        <a:lstStyle/>
        <a:p>
          <a:endParaRPr lang="en-US"/>
        </a:p>
      </dgm:t>
    </dgm:pt>
    <dgm:pt modelId="{73871DEC-6C12-E644-9F67-951E46E60D8A}" type="pres">
      <dgm:prSet presAssocID="{7C5F3DD6-247C-4462-ABFF-69D99AE2C7CF}" presName="vertThree" presStyleCnt="0"/>
      <dgm:spPr/>
      <dgm:t>
        <a:bodyPr/>
        <a:lstStyle/>
        <a:p>
          <a:endParaRPr lang="en-US"/>
        </a:p>
      </dgm:t>
    </dgm:pt>
    <dgm:pt modelId="{A5262948-3470-F944-8E66-4913C5615758}" type="pres">
      <dgm:prSet presAssocID="{7C5F3DD6-247C-4462-ABFF-69D99AE2C7CF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117729-8B6A-B441-9145-E3F3C056E9A2}" type="pres">
      <dgm:prSet presAssocID="{7C5F3DD6-247C-4462-ABFF-69D99AE2C7CF}" presName="parTransThree" presStyleCnt="0"/>
      <dgm:spPr/>
      <dgm:t>
        <a:bodyPr/>
        <a:lstStyle/>
        <a:p>
          <a:endParaRPr lang="en-US"/>
        </a:p>
      </dgm:t>
    </dgm:pt>
    <dgm:pt modelId="{21007B98-212E-C34E-9AC5-50312C96A808}" type="pres">
      <dgm:prSet presAssocID="{7C5F3DD6-247C-4462-ABFF-69D99AE2C7CF}" presName="horzThree" presStyleCnt="0"/>
      <dgm:spPr/>
      <dgm:t>
        <a:bodyPr/>
        <a:lstStyle/>
        <a:p>
          <a:endParaRPr lang="en-US"/>
        </a:p>
      </dgm:t>
    </dgm:pt>
    <dgm:pt modelId="{0B200D62-3082-4C0A-A8B9-F7D3D3DCAB8D}" type="pres">
      <dgm:prSet presAssocID="{1FBB5774-5550-4481-B1B4-DBBB2E788B20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FAA8F1-479B-4F29-A347-9AC046F88E32}" type="pres">
      <dgm:prSet presAssocID="{1FBB5774-5550-4481-B1B4-DBBB2E788B20}" presName="txFour" presStyleLbl="node4" presStyleIdx="5" presStyleCnt="7" custLinFactNeighborX="-601" custLinFactNeighborY="-37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A5879E3-2388-4F0F-A05A-08657B509E1C}" type="pres">
      <dgm:prSet presAssocID="{1FBB5774-5550-4481-B1B4-DBBB2E788B20}" presName="parTransFour" presStyleCnt="0"/>
      <dgm:spPr/>
      <dgm:t>
        <a:bodyPr/>
        <a:lstStyle/>
        <a:p>
          <a:endParaRPr lang="en-US"/>
        </a:p>
      </dgm:t>
    </dgm:pt>
    <dgm:pt modelId="{F1F46B97-A6CE-490A-B216-2EC9C7F2816F}" type="pres">
      <dgm:prSet presAssocID="{1FBB5774-5550-4481-B1B4-DBBB2E788B20}" presName="horzFour" presStyleCnt="0"/>
      <dgm:spPr/>
      <dgm:t>
        <a:bodyPr/>
        <a:lstStyle/>
        <a:p>
          <a:endParaRPr lang="en-US"/>
        </a:p>
      </dgm:t>
    </dgm:pt>
    <dgm:pt modelId="{77F88BDD-D13F-45BE-B30F-5C69346E7A5E}" type="pres">
      <dgm:prSet presAssocID="{043EA4E2-1F13-4E39-A702-9F65C985509A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038114-6CD0-41F9-909A-E78D7FE2F466}" type="pres">
      <dgm:prSet presAssocID="{043EA4E2-1F13-4E39-A702-9F65C985509A}" presName="txFour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1C293A2-ECA4-4D41-BDBD-42BB8CAD084C}" type="pres">
      <dgm:prSet presAssocID="{043EA4E2-1F13-4E39-A702-9F65C985509A}" presName="horzFour" presStyleCnt="0"/>
      <dgm:spPr/>
      <dgm:t>
        <a:bodyPr/>
        <a:lstStyle/>
        <a:p>
          <a:endParaRPr lang="en-US"/>
        </a:p>
      </dgm:t>
    </dgm:pt>
  </dgm:ptLst>
  <dgm:cxnLst>
    <dgm:cxn modelId="{2B3F78AD-4C7F-914C-9862-6C988CDFFE8A}" type="presOf" srcId="{3E60B24D-3F43-43D5-AE94-45C48D5D327E}" destId="{C00F59FA-9BC6-497D-A4BA-07C815CF7FF0}" srcOrd="0" destOrd="0" presId="urn:microsoft.com/office/officeart/2005/8/layout/hierarchy4"/>
    <dgm:cxn modelId="{C53CFE7D-3CED-C74B-9988-A81A3A0DF59B}" type="presOf" srcId="{23F089B7-503C-4592-9867-BDFE4D4DA0F9}" destId="{A0D823BD-CC0B-49EE-A0E8-D635B21E4419}" srcOrd="0" destOrd="0" presId="urn:microsoft.com/office/officeart/2005/8/layout/hierarchy4"/>
    <dgm:cxn modelId="{2D19A5B0-8F23-4605-BFCB-0FD02B120337}" srcId="{23C786D6-B5CB-4DC4-BA4C-48CAFD51AD31}" destId="{532C5EEE-2814-40B2-8350-4F48FFC976CD}" srcOrd="0" destOrd="0" parTransId="{D6F5B68A-E727-47D4-96FA-70B9EC4D8036}" sibTransId="{274EAAF5-0D55-4399-A436-F9804CAA158E}"/>
    <dgm:cxn modelId="{48975D3E-47B1-7940-8766-7DB64EFEEFE4}" type="presOf" srcId="{043EA4E2-1F13-4E39-A702-9F65C985509A}" destId="{5F038114-6CD0-41F9-909A-E78D7FE2F466}" srcOrd="0" destOrd="0" presId="urn:microsoft.com/office/officeart/2005/8/layout/hierarchy4"/>
    <dgm:cxn modelId="{AA08B082-9C6A-44E0-8AA9-9EFAB031893D}" srcId="{03FDAA3B-0A12-4C8C-AEF8-7BBA0259C6CB}" destId="{D26C061D-84CE-42F7-9401-955A21EE3701}" srcOrd="1" destOrd="0" parTransId="{30871370-76C8-4ABF-85CE-36328A2DC484}" sibTransId="{7F521E97-6A85-496E-BD63-AD35589B8B6E}"/>
    <dgm:cxn modelId="{87F07F75-DA85-7D4F-BDFA-C3E906BD2310}" type="presOf" srcId="{1FBB5774-5550-4481-B1B4-DBBB2E788B20}" destId="{09FAA8F1-479B-4F29-A347-9AC046F88E32}" srcOrd="0" destOrd="0" presId="urn:microsoft.com/office/officeart/2005/8/layout/hierarchy4"/>
    <dgm:cxn modelId="{E401BE8D-D1E7-477D-94B3-013D880344BB}" srcId="{C1E926EB-0749-430F-9367-95FF4E678454}" destId="{03FDAA3B-0A12-4C8C-AEF8-7BBA0259C6CB}" srcOrd="0" destOrd="0" parTransId="{85882B73-B52A-449C-8AEF-E90950615A07}" sibTransId="{6709B3FE-F31A-40C5-990F-76374B7A6227}"/>
    <dgm:cxn modelId="{17BBFE12-4829-4621-9836-600D321F3707}" srcId="{1FBB5774-5550-4481-B1B4-DBBB2E788B20}" destId="{043EA4E2-1F13-4E39-A702-9F65C985509A}" srcOrd="0" destOrd="0" parTransId="{A2042F8A-0A09-4B39-81D3-387336EB7E15}" sibTransId="{C97AB783-82DF-480F-9004-D2262F6E77EB}"/>
    <dgm:cxn modelId="{E9124B83-A2CF-4339-90F4-5BD0C24CA6F9}" srcId="{C1E926EB-0749-430F-9367-95FF4E678454}" destId="{3E60B24D-3F43-43D5-AE94-45C48D5D327E}" srcOrd="1" destOrd="0" parTransId="{BBEC2A55-11CF-49F7-A934-5212377C7C38}" sibTransId="{5DE13A18-6EEF-4C0F-A383-19DAF4C66BFD}"/>
    <dgm:cxn modelId="{0CADAB7A-B816-9443-A391-F952BF9B3D4A}" type="presOf" srcId="{123687A8-4A23-4331-97A8-71004541E93C}" destId="{0D1C6EE9-DC21-8D47-BF44-304B29588DBD}" srcOrd="0" destOrd="0" presId="urn:microsoft.com/office/officeart/2005/8/layout/hierarchy4"/>
    <dgm:cxn modelId="{43D84B23-95A8-7B47-AAE7-095E3E511D32}" type="presOf" srcId="{03FDAA3B-0A12-4C8C-AEF8-7BBA0259C6CB}" destId="{2CDA0BA5-F6E8-4C7B-B2E3-E7C2F81EC206}" srcOrd="0" destOrd="0" presId="urn:microsoft.com/office/officeart/2005/8/layout/hierarchy4"/>
    <dgm:cxn modelId="{2DCC2F81-FE09-E041-ABEC-5B1B41D1A4A2}" type="presOf" srcId="{7C5F3DD6-247C-4462-ABFF-69D99AE2C7CF}" destId="{A5262948-3470-F944-8E66-4913C5615758}" srcOrd="0" destOrd="0" presId="urn:microsoft.com/office/officeart/2005/8/layout/hierarchy4"/>
    <dgm:cxn modelId="{126FE2F1-6282-40C6-B9CE-802CE3BED0C9}" srcId="{3E60B24D-3F43-43D5-AE94-45C48D5D327E}" destId="{2F5D53B1-7408-42CE-ADCB-52FDAA047D99}" srcOrd="0" destOrd="0" parTransId="{DE684BE1-A594-41FA-9AD4-C1EB63FDEFA5}" sibTransId="{B7DAE61E-725A-4255-9609-14B50C022D9B}"/>
    <dgm:cxn modelId="{624B63B6-5E57-4A09-B491-BC918B5ADEF4}" srcId="{7C5F3DD6-247C-4462-ABFF-69D99AE2C7CF}" destId="{1FBB5774-5550-4481-B1B4-DBBB2E788B20}" srcOrd="0" destOrd="0" parTransId="{5EC78345-A66C-4796-81A4-17A411A050DE}" sibTransId="{68BDE4D1-D3FB-4892-AF94-8A739E855979}"/>
    <dgm:cxn modelId="{B5DA13AA-BF5F-4F48-84B0-79191C7E4A6A}" srcId="{123687A8-4A23-4331-97A8-71004541E93C}" destId="{7C5F3DD6-247C-4462-ABFF-69D99AE2C7CF}" srcOrd="0" destOrd="0" parTransId="{F69040BA-E02A-4634-BE30-55C9B9F87313}" sibTransId="{6330924E-1A9E-4B82-9F18-A856AA684DC3}"/>
    <dgm:cxn modelId="{142473AC-36F3-644D-983E-76C358ED1187}" type="presOf" srcId="{2F5D53B1-7408-42CE-ADCB-52FDAA047D99}" destId="{F12CF783-5C20-468D-9978-16C506F7F7E3}" srcOrd="0" destOrd="0" presId="urn:microsoft.com/office/officeart/2005/8/layout/hierarchy4"/>
    <dgm:cxn modelId="{C4D1ECBE-3915-3644-AAA0-D4B79199B2AE}" type="presOf" srcId="{532C5EEE-2814-40B2-8350-4F48FFC976CD}" destId="{407FCB15-A0A4-0E4A-ABBE-660E2A8D5551}" srcOrd="0" destOrd="0" presId="urn:microsoft.com/office/officeart/2005/8/layout/hierarchy4"/>
    <dgm:cxn modelId="{7A17584C-42EE-4FD9-97AF-24FEC560B95C}" srcId="{532C5EEE-2814-40B2-8350-4F48FFC976CD}" destId="{123687A8-4A23-4331-97A8-71004541E93C}" srcOrd="1" destOrd="0" parTransId="{C107E290-B079-4155-B5A5-498405368F09}" sibTransId="{0EAC15F0-2F45-4558-870D-821A594DBAD9}"/>
    <dgm:cxn modelId="{31407BE7-88A5-8640-865B-3B0F7DD0B665}" type="presOf" srcId="{C1E926EB-0749-430F-9367-95FF4E678454}" destId="{D21104B2-AF88-394B-977B-49050ECF5FBF}" srcOrd="0" destOrd="0" presId="urn:microsoft.com/office/officeart/2005/8/layout/hierarchy4"/>
    <dgm:cxn modelId="{17AB877F-4778-BF47-BDB2-B8163AB612BE}" type="presOf" srcId="{CB42BCC9-0089-4FDC-ADC8-2B596A2890B7}" destId="{DBBE5491-FA95-4C48-B599-8B7A8BBACCE0}" srcOrd="0" destOrd="0" presId="urn:microsoft.com/office/officeart/2005/8/layout/hierarchy4"/>
    <dgm:cxn modelId="{2031D299-D6C6-46E6-B028-77ED8052EDB7}" srcId="{532C5EEE-2814-40B2-8350-4F48FFC976CD}" destId="{CB42BCC9-0089-4FDC-ADC8-2B596A2890B7}" srcOrd="0" destOrd="0" parTransId="{C6307755-DEDD-4CF4-9ABE-BFCE6290A087}" sibTransId="{347F0064-C025-4F2F-AD4D-79B73F572FF2}"/>
    <dgm:cxn modelId="{A2FDA09F-8887-4FC0-A95A-D59A91F963EA}" srcId="{CB42BCC9-0089-4FDC-ADC8-2B596A2890B7}" destId="{C1E926EB-0749-430F-9367-95FF4E678454}" srcOrd="0" destOrd="0" parTransId="{8896DFBF-36FD-4FD1-87FD-CD6282F41B6C}" sibTransId="{416C0732-51D8-4048-BE04-5F89332D3A81}"/>
    <dgm:cxn modelId="{00AC1499-280E-4936-A7F1-E1961822B0C9}" srcId="{03FDAA3B-0A12-4C8C-AEF8-7BBA0259C6CB}" destId="{23F089B7-503C-4592-9867-BDFE4D4DA0F9}" srcOrd="0" destOrd="0" parTransId="{2F7ADD4A-DC21-4651-A7CA-F3CCA645ACFA}" sibTransId="{8ACE03A8-FE54-4B4C-A4CE-EBC6EB25594A}"/>
    <dgm:cxn modelId="{E6760F09-AC34-0744-849C-6F88F809F095}" type="presOf" srcId="{D26C061D-84CE-42F7-9401-955A21EE3701}" destId="{1C6D97CF-7435-4C24-8BBB-8E9EEB29CADD}" srcOrd="0" destOrd="0" presId="urn:microsoft.com/office/officeart/2005/8/layout/hierarchy4"/>
    <dgm:cxn modelId="{AFCD97E3-3037-DB42-9DFB-C5AF15830F67}" type="presOf" srcId="{23C786D6-B5CB-4DC4-BA4C-48CAFD51AD31}" destId="{F2D096C7-B67C-4B4D-9AC2-0B1EBC891239}" srcOrd="0" destOrd="0" presId="urn:microsoft.com/office/officeart/2005/8/layout/hierarchy4"/>
    <dgm:cxn modelId="{5BDFECC0-5D3A-8D4F-A3EB-682B995FA376}" type="presParOf" srcId="{F2D096C7-B67C-4B4D-9AC2-0B1EBC891239}" destId="{FC2C7C47-DD9E-5B46-97E0-13FDE3D41898}" srcOrd="0" destOrd="0" presId="urn:microsoft.com/office/officeart/2005/8/layout/hierarchy4"/>
    <dgm:cxn modelId="{B1A43EAB-50F8-FB4E-9472-0C79963D2BDC}" type="presParOf" srcId="{FC2C7C47-DD9E-5B46-97E0-13FDE3D41898}" destId="{407FCB15-A0A4-0E4A-ABBE-660E2A8D5551}" srcOrd="0" destOrd="0" presId="urn:microsoft.com/office/officeart/2005/8/layout/hierarchy4"/>
    <dgm:cxn modelId="{C17D9414-81F5-EE4F-834A-5D5C1C92494B}" type="presParOf" srcId="{FC2C7C47-DD9E-5B46-97E0-13FDE3D41898}" destId="{59ACE70C-3D77-654B-ABEB-91E907C1231C}" srcOrd="1" destOrd="0" presId="urn:microsoft.com/office/officeart/2005/8/layout/hierarchy4"/>
    <dgm:cxn modelId="{0CD5FD63-C116-814F-ABD2-387660AF3C97}" type="presParOf" srcId="{FC2C7C47-DD9E-5B46-97E0-13FDE3D41898}" destId="{14057C47-EC9B-FA4B-975C-76E5FE40779D}" srcOrd="2" destOrd="0" presId="urn:microsoft.com/office/officeart/2005/8/layout/hierarchy4"/>
    <dgm:cxn modelId="{CDC82E3C-900E-974E-8FA4-424508904BDE}" type="presParOf" srcId="{14057C47-EC9B-FA4B-975C-76E5FE40779D}" destId="{D4BF4326-E292-2344-B1D2-A5FCEA403A92}" srcOrd="0" destOrd="0" presId="urn:microsoft.com/office/officeart/2005/8/layout/hierarchy4"/>
    <dgm:cxn modelId="{166AAC0F-90A3-1849-A5F1-B153D9A65C47}" type="presParOf" srcId="{D4BF4326-E292-2344-B1D2-A5FCEA403A92}" destId="{DBBE5491-FA95-4C48-B599-8B7A8BBACCE0}" srcOrd="0" destOrd="0" presId="urn:microsoft.com/office/officeart/2005/8/layout/hierarchy4"/>
    <dgm:cxn modelId="{C6692FE4-04A7-4446-B532-AA64305C434C}" type="presParOf" srcId="{D4BF4326-E292-2344-B1D2-A5FCEA403A92}" destId="{FC2B5D4D-AB73-9E4F-852A-A3F9A871AA5F}" srcOrd="1" destOrd="0" presId="urn:microsoft.com/office/officeart/2005/8/layout/hierarchy4"/>
    <dgm:cxn modelId="{16A3655A-8A34-4947-B36D-05C202DAC726}" type="presParOf" srcId="{D4BF4326-E292-2344-B1D2-A5FCEA403A92}" destId="{6F741AA1-5626-DC4A-9B3E-D58B5E475F17}" srcOrd="2" destOrd="0" presId="urn:microsoft.com/office/officeart/2005/8/layout/hierarchy4"/>
    <dgm:cxn modelId="{1EACEF4C-1C75-E647-8F26-13A437FBF442}" type="presParOf" srcId="{6F741AA1-5626-DC4A-9B3E-D58B5E475F17}" destId="{E927B968-DB45-784F-B97D-CA4A493B3AD3}" srcOrd="0" destOrd="0" presId="urn:microsoft.com/office/officeart/2005/8/layout/hierarchy4"/>
    <dgm:cxn modelId="{1679550E-F78B-F94D-9551-67E293F3B993}" type="presParOf" srcId="{E927B968-DB45-784F-B97D-CA4A493B3AD3}" destId="{D21104B2-AF88-394B-977B-49050ECF5FBF}" srcOrd="0" destOrd="0" presId="urn:microsoft.com/office/officeart/2005/8/layout/hierarchy4"/>
    <dgm:cxn modelId="{BD71C4AF-40ED-E846-914C-A6A56ECD653B}" type="presParOf" srcId="{E927B968-DB45-784F-B97D-CA4A493B3AD3}" destId="{38962959-C660-2A4F-AE6C-89FCB4FDB01A}" srcOrd="1" destOrd="0" presId="urn:microsoft.com/office/officeart/2005/8/layout/hierarchy4"/>
    <dgm:cxn modelId="{FCC8B599-4471-E84C-9BA3-4A7704DAD93B}" type="presParOf" srcId="{E927B968-DB45-784F-B97D-CA4A493B3AD3}" destId="{C6E0B466-33CE-CA47-92F1-D3D0E1BF8C1E}" srcOrd="2" destOrd="0" presId="urn:microsoft.com/office/officeart/2005/8/layout/hierarchy4"/>
    <dgm:cxn modelId="{76CC5993-B3C3-EA47-9A05-87F695EDE476}" type="presParOf" srcId="{C6E0B466-33CE-CA47-92F1-D3D0E1BF8C1E}" destId="{D88B1119-9234-40D7-844B-BAFE88F456F6}" srcOrd="0" destOrd="0" presId="urn:microsoft.com/office/officeart/2005/8/layout/hierarchy4"/>
    <dgm:cxn modelId="{218B4084-41F4-1542-A7D4-DC77EB1E40AB}" type="presParOf" srcId="{D88B1119-9234-40D7-844B-BAFE88F456F6}" destId="{2CDA0BA5-F6E8-4C7B-B2E3-E7C2F81EC206}" srcOrd="0" destOrd="0" presId="urn:microsoft.com/office/officeart/2005/8/layout/hierarchy4"/>
    <dgm:cxn modelId="{34B925C2-832F-0247-BEFF-1E4903BE9031}" type="presParOf" srcId="{D88B1119-9234-40D7-844B-BAFE88F456F6}" destId="{CAB81565-B437-499F-85CE-3C5026EA23D6}" srcOrd="1" destOrd="0" presId="urn:microsoft.com/office/officeart/2005/8/layout/hierarchy4"/>
    <dgm:cxn modelId="{F36A543B-D298-5141-B1D0-F15414AFC44F}" type="presParOf" srcId="{D88B1119-9234-40D7-844B-BAFE88F456F6}" destId="{9E473A34-12F5-4BEF-9EFB-43F6C4E2FA02}" srcOrd="2" destOrd="0" presId="urn:microsoft.com/office/officeart/2005/8/layout/hierarchy4"/>
    <dgm:cxn modelId="{F5D01252-B658-F14B-A362-5074E3E08FB9}" type="presParOf" srcId="{9E473A34-12F5-4BEF-9EFB-43F6C4E2FA02}" destId="{2E1DD075-2D09-45CA-83B4-CAED81056538}" srcOrd="0" destOrd="0" presId="urn:microsoft.com/office/officeart/2005/8/layout/hierarchy4"/>
    <dgm:cxn modelId="{F26573C9-84CC-6347-9851-6A0023214223}" type="presParOf" srcId="{2E1DD075-2D09-45CA-83B4-CAED81056538}" destId="{A0D823BD-CC0B-49EE-A0E8-D635B21E4419}" srcOrd="0" destOrd="0" presId="urn:microsoft.com/office/officeart/2005/8/layout/hierarchy4"/>
    <dgm:cxn modelId="{2D046C12-C5F4-1A41-9C1B-3CA0DFCE909A}" type="presParOf" srcId="{2E1DD075-2D09-45CA-83B4-CAED81056538}" destId="{4EAF6435-A6F7-4833-B8C6-92AE43F2F54E}" srcOrd="1" destOrd="0" presId="urn:microsoft.com/office/officeart/2005/8/layout/hierarchy4"/>
    <dgm:cxn modelId="{15E5DB15-1812-294F-9617-62CC48A413CA}" type="presParOf" srcId="{9E473A34-12F5-4BEF-9EFB-43F6C4E2FA02}" destId="{894FEEC9-FF28-49F0-90EB-1F08364B78A3}" srcOrd="1" destOrd="0" presId="urn:microsoft.com/office/officeart/2005/8/layout/hierarchy4"/>
    <dgm:cxn modelId="{05879091-BB01-224E-84F3-779300777C66}" type="presParOf" srcId="{9E473A34-12F5-4BEF-9EFB-43F6C4E2FA02}" destId="{A87336EE-F7A1-46F3-8EF9-90EC0D6787E4}" srcOrd="2" destOrd="0" presId="urn:microsoft.com/office/officeart/2005/8/layout/hierarchy4"/>
    <dgm:cxn modelId="{5FF2849C-D036-314F-8ED8-F514FA57DE2F}" type="presParOf" srcId="{A87336EE-F7A1-46F3-8EF9-90EC0D6787E4}" destId="{1C6D97CF-7435-4C24-8BBB-8E9EEB29CADD}" srcOrd="0" destOrd="0" presId="urn:microsoft.com/office/officeart/2005/8/layout/hierarchy4"/>
    <dgm:cxn modelId="{215EC9AC-20D2-0145-8AEF-0C68E6F50AC6}" type="presParOf" srcId="{A87336EE-F7A1-46F3-8EF9-90EC0D6787E4}" destId="{C664E631-9719-4376-A6D8-C8F39F1E6FAB}" srcOrd="1" destOrd="0" presId="urn:microsoft.com/office/officeart/2005/8/layout/hierarchy4"/>
    <dgm:cxn modelId="{609027AD-AB38-6C45-9B83-2B6C71EDF0A4}" type="presParOf" srcId="{C6E0B466-33CE-CA47-92F1-D3D0E1BF8C1E}" destId="{158EABF8-DDB4-40FF-9889-13763C3F0A9E}" srcOrd="1" destOrd="0" presId="urn:microsoft.com/office/officeart/2005/8/layout/hierarchy4"/>
    <dgm:cxn modelId="{5A60C7FA-CFAA-7A4B-8A6A-DF997046DC28}" type="presParOf" srcId="{C6E0B466-33CE-CA47-92F1-D3D0E1BF8C1E}" destId="{717FCB71-0B16-437A-8C69-DC2F2ABC96A5}" srcOrd="2" destOrd="0" presId="urn:microsoft.com/office/officeart/2005/8/layout/hierarchy4"/>
    <dgm:cxn modelId="{6271E006-3DE7-364E-ADD6-71CD4B7A6431}" type="presParOf" srcId="{717FCB71-0B16-437A-8C69-DC2F2ABC96A5}" destId="{C00F59FA-9BC6-497D-A4BA-07C815CF7FF0}" srcOrd="0" destOrd="0" presId="urn:microsoft.com/office/officeart/2005/8/layout/hierarchy4"/>
    <dgm:cxn modelId="{326EB1AD-6E7A-3040-A9B1-B653F4B523C9}" type="presParOf" srcId="{717FCB71-0B16-437A-8C69-DC2F2ABC96A5}" destId="{77628D39-CC15-49E8-9486-BB350D5A1FCE}" srcOrd="1" destOrd="0" presId="urn:microsoft.com/office/officeart/2005/8/layout/hierarchy4"/>
    <dgm:cxn modelId="{6CA77055-4B1B-B84A-9BF8-F9EA176B9C21}" type="presParOf" srcId="{717FCB71-0B16-437A-8C69-DC2F2ABC96A5}" destId="{44033293-035B-4A64-9167-5BFDCE4DA90D}" srcOrd="2" destOrd="0" presId="urn:microsoft.com/office/officeart/2005/8/layout/hierarchy4"/>
    <dgm:cxn modelId="{39C87E74-7EB7-1E43-A64C-03D77CB31E1B}" type="presParOf" srcId="{44033293-035B-4A64-9167-5BFDCE4DA90D}" destId="{5A2D3B35-4409-4735-B702-3D4B989631F0}" srcOrd="0" destOrd="0" presId="urn:microsoft.com/office/officeart/2005/8/layout/hierarchy4"/>
    <dgm:cxn modelId="{80B37F08-DD8F-A247-BA8F-827BC8AD7D63}" type="presParOf" srcId="{5A2D3B35-4409-4735-B702-3D4B989631F0}" destId="{F12CF783-5C20-468D-9978-16C506F7F7E3}" srcOrd="0" destOrd="0" presId="urn:microsoft.com/office/officeart/2005/8/layout/hierarchy4"/>
    <dgm:cxn modelId="{C0D038ED-1880-B647-9F5A-EF77782BC91F}" type="presParOf" srcId="{5A2D3B35-4409-4735-B702-3D4B989631F0}" destId="{C2F94B73-E04B-47F7-85C1-8D53D82C87BE}" srcOrd="1" destOrd="0" presId="urn:microsoft.com/office/officeart/2005/8/layout/hierarchy4"/>
    <dgm:cxn modelId="{168C2073-80E7-124B-94E5-36D479D012A9}" type="presParOf" srcId="{14057C47-EC9B-FA4B-975C-76E5FE40779D}" destId="{6BBB0A03-9BDF-A941-977F-BEBEC948E229}" srcOrd="1" destOrd="0" presId="urn:microsoft.com/office/officeart/2005/8/layout/hierarchy4"/>
    <dgm:cxn modelId="{80BCC049-0474-0C44-B3FC-8A9E10D9CA7F}" type="presParOf" srcId="{14057C47-EC9B-FA4B-975C-76E5FE40779D}" destId="{8AAF204D-E93D-9E4E-9E2E-479D74E2E6B9}" srcOrd="2" destOrd="0" presId="urn:microsoft.com/office/officeart/2005/8/layout/hierarchy4"/>
    <dgm:cxn modelId="{8B4A2D7C-A5F5-1B49-BBE0-52909D9F3E53}" type="presParOf" srcId="{8AAF204D-E93D-9E4E-9E2E-479D74E2E6B9}" destId="{0D1C6EE9-DC21-8D47-BF44-304B29588DBD}" srcOrd="0" destOrd="0" presId="urn:microsoft.com/office/officeart/2005/8/layout/hierarchy4"/>
    <dgm:cxn modelId="{6FFF456C-92C6-E343-BE20-AEFD37418149}" type="presParOf" srcId="{8AAF204D-E93D-9E4E-9E2E-479D74E2E6B9}" destId="{733DAFD4-1094-764C-957A-74B3B6B313C3}" srcOrd="1" destOrd="0" presId="urn:microsoft.com/office/officeart/2005/8/layout/hierarchy4"/>
    <dgm:cxn modelId="{7068C688-8B2C-1F4B-8371-B6E2A7695DCC}" type="presParOf" srcId="{8AAF204D-E93D-9E4E-9E2E-479D74E2E6B9}" destId="{61D77FAB-9BD5-0242-B374-F5CBDCF2686F}" srcOrd="2" destOrd="0" presId="urn:microsoft.com/office/officeart/2005/8/layout/hierarchy4"/>
    <dgm:cxn modelId="{0A961EB1-A78B-FA47-9F11-25B38BE0C0C4}" type="presParOf" srcId="{61D77FAB-9BD5-0242-B374-F5CBDCF2686F}" destId="{73871DEC-6C12-E644-9F67-951E46E60D8A}" srcOrd="0" destOrd="0" presId="urn:microsoft.com/office/officeart/2005/8/layout/hierarchy4"/>
    <dgm:cxn modelId="{2D1EF947-5DA6-A24F-B7DD-3C527BCE696A}" type="presParOf" srcId="{73871DEC-6C12-E644-9F67-951E46E60D8A}" destId="{A5262948-3470-F944-8E66-4913C5615758}" srcOrd="0" destOrd="0" presId="urn:microsoft.com/office/officeart/2005/8/layout/hierarchy4"/>
    <dgm:cxn modelId="{A9B446B4-9749-4847-B3A3-FD89834743F3}" type="presParOf" srcId="{73871DEC-6C12-E644-9F67-951E46E60D8A}" destId="{FE117729-8B6A-B441-9145-E3F3C056E9A2}" srcOrd="1" destOrd="0" presId="urn:microsoft.com/office/officeart/2005/8/layout/hierarchy4"/>
    <dgm:cxn modelId="{45C77C83-C92B-974B-AA67-9A8EB01B5D3F}" type="presParOf" srcId="{73871DEC-6C12-E644-9F67-951E46E60D8A}" destId="{21007B98-212E-C34E-9AC5-50312C96A808}" srcOrd="2" destOrd="0" presId="urn:microsoft.com/office/officeart/2005/8/layout/hierarchy4"/>
    <dgm:cxn modelId="{A80132D4-EAFF-E54E-BCA7-3A8C157DF5C5}" type="presParOf" srcId="{21007B98-212E-C34E-9AC5-50312C96A808}" destId="{0B200D62-3082-4C0A-A8B9-F7D3D3DCAB8D}" srcOrd="0" destOrd="0" presId="urn:microsoft.com/office/officeart/2005/8/layout/hierarchy4"/>
    <dgm:cxn modelId="{0D64BC2A-19D7-0B46-8C8F-FDAFAC6D7421}" type="presParOf" srcId="{0B200D62-3082-4C0A-A8B9-F7D3D3DCAB8D}" destId="{09FAA8F1-479B-4F29-A347-9AC046F88E32}" srcOrd="0" destOrd="0" presId="urn:microsoft.com/office/officeart/2005/8/layout/hierarchy4"/>
    <dgm:cxn modelId="{1BE29413-A3DE-9647-A824-F4A6363A3C97}" type="presParOf" srcId="{0B200D62-3082-4C0A-A8B9-F7D3D3DCAB8D}" destId="{5A5879E3-2388-4F0F-A05A-08657B509E1C}" srcOrd="1" destOrd="0" presId="urn:microsoft.com/office/officeart/2005/8/layout/hierarchy4"/>
    <dgm:cxn modelId="{E82E67BD-3B2D-4242-827D-3EA05CA1425D}" type="presParOf" srcId="{0B200D62-3082-4C0A-A8B9-F7D3D3DCAB8D}" destId="{F1F46B97-A6CE-490A-B216-2EC9C7F2816F}" srcOrd="2" destOrd="0" presId="urn:microsoft.com/office/officeart/2005/8/layout/hierarchy4"/>
    <dgm:cxn modelId="{C0DB507D-602D-A446-8392-EDA04042466C}" type="presParOf" srcId="{F1F46B97-A6CE-490A-B216-2EC9C7F2816F}" destId="{77F88BDD-D13F-45BE-B30F-5C69346E7A5E}" srcOrd="0" destOrd="0" presId="urn:microsoft.com/office/officeart/2005/8/layout/hierarchy4"/>
    <dgm:cxn modelId="{8F7C7956-6207-3447-9D0D-87B109B6312F}" type="presParOf" srcId="{77F88BDD-D13F-45BE-B30F-5C69346E7A5E}" destId="{5F038114-6CD0-41F9-909A-E78D7FE2F466}" srcOrd="0" destOrd="0" presId="urn:microsoft.com/office/officeart/2005/8/layout/hierarchy4"/>
    <dgm:cxn modelId="{5C6A97B7-5B20-5C4A-A23E-8E0FD60AD937}" type="presParOf" srcId="{77F88BDD-D13F-45BE-B30F-5C69346E7A5E}" destId="{D1C293A2-ECA4-4D41-BDBD-42BB8CAD08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151FE4-698B-4061-89CC-4488303451AB}" type="doc">
      <dgm:prSet loTypeId="urn:microsoft.com/office/officeart/2005/8/layout/gear1" loCatId="relationship" qsTypeId="urn:microsoft.com/office/officeart/2005/8/quickstyle/simple1" qsCatId="simple" csTypeId="urn:microsoft.com/office/officeart/2005/8/colors/accent2_2" csCatId="accent2" phldr="1"/>
      <dgm:spPr/>
    </dgm:pt>
    <dgm:pt modelId="{35E51C54-8D8C-4F66-BB6C-17B823F2F2C8}">
      <dgm:prSet phldrT="[Text]"/>
      <dgm:spPr/>
      <dgm:t>
        <a:bodyPr/>
        <a:lstStyle/>
        <a:p>
          <a:r>
            <a:rPr lang="en-US" dirty="0" smtClean="0"/>
            <a:t>Practitioners</a:t>
          </a:r>
          <a:endParaRPr lang="en-US" dirty="0"/>
        </a:p>
      </dgm:t>
    </dgm:pt>
    <dgm:pt modelId="{5B755DC4-E4DC-47AF-8B86-B1A3CF7936D3}" type="parTrans" cxnId="{8E4D1237-FA9A-4735-9C3F-4A7719DE3EA1}">
      <dgm:prSet/>
      <dgm:spPr/>
      <dgm:t>
        <a:bodyPr/>
        <a:lstStyle/>
        <a:p>
          <a:endParaRPr lang="en-US"/>
        </a:p>
      </dgm:t>
    </dgm:pt>
    <dgm:pt modelId="{F48F22AB-4C5B-45C6-A194-5CCD35B2966B}" type="sibTrans" cxnId="{8E4D1237-FA9A-4735-9C3F-4A7719DE3EA1}">
      <dgm:prSet/>
      <dgm:spPr/>
      <dgm:t>
        <a:bodyPr/>
        <a:lstStyle/>
        <a:p>
          <a:endParaRPr lang="en-US"/>
        </a:p>
      </dgm:t>
    </dgm:pt>
    <dgm:pt modelId="{696960DE-7873-48E8-A8ED-5AF1545F89A5}">
      <dgm:prSet phldrT="[Text]"/>
      <dgm:spPr/>
      <dgm:t>
        <a:bodyPr/>
        <a:lstStyle/>
        <a:p>
          <a:r>
            <a:rPr lang="en-US" dirty="0" smtClean="0"/>
            <a:t>Science</a:t>
          </a:r>
          <a:endParaRPr lang="en-US" dirty="0"/>
        </a:p>
      </dgm:t>
    </dgm:pt>
    <dgm:pt modelId="{D1E6E526-6DE1-4DB9-A14A-5B2462C757CE}" type="parTrans" cxnId="{418FE52E-1F2F-4868-B7D1-18F215AD984E}">
      <dgm:prSet/>
      <dgm:spPr/>
      <dgm:t>
        <a:bodyPr/>
        <a:lstStyle/>
        <a:p>
          <a:endParaRPr lang="en-US"/>
        </a:p>
      </dgm:t>
    </dgm:pt>
    <dgm:pt modelId="{C14C4C20-EE40-409D-AC87-617178B76F7E}" type="sibTrans" cxnId="{418FE52E-1F2F-4868-B7D1-18F215AD984E}">
      <dgm:prSet/>
      <dgm:spPr/>
      <dgm:t>
        <a:bodyPr/>
        <a:lstStyle/>
        <a:p>
          <a:endParaRPr lang="en-US"/>
        </a:p>
      </dgm:t>
    </dgm:pt>
    <dgm:pt modelId="{1B699E2B-94A9-41DB-B70C-BB31D4FADA78}">
      <dgm:prSet phldrT="[Text]"/>
      <dgm:spPr/>
      <dgm:t>
        <a:bodyPr/>
        <a:lstStyle/>
        <a:p>
          <a:r>
            <a:rPr lang="en-US" dirty="0" smtClean="0"/>
            <a:t>Policy</a:t>
          </a:r>
          <a:endParaRPr lang="en-US" dirty="0"/>
        </a:p>
      </dgm:t>
    </dgm:pt>
    <dgm:pt modelId="{9B6DE5A3-E528-4E4E-BBD9-FACBCE6A56C4}" type="parTrans" cxnId="{638E04C2-AA6C-42EB-B35E-53477B1AC2A3}">
      <dgm:prSet/>
      <dgm:spPr/>
      <dgm:t>
        <a:bodyPr/>
        <a:lstStyle/>
        <a:p>
          <a:endParaRPr lang="en-US"/>
        </a:p>
      </dgm:t>
    </dgm:pt>
    <dgm:pt modelId="{62382A6D-D0D2-4C31-B4D1-41FDD20050EF}" type="sibTrans" cxnId="{638E04C2-AA6C-42EB-B35E-53477B1AC2A3}">
      <dgm:prSet/>
      <dgm:spPr/>
      <dgm:t>
        <a:bodyPr/>
        <a:lstStyle/>
        <a:p>
          <a:endParaRPr lang="en-US"/>
        </a:p>
      </dgm:t>
    </dgm:pt>
    <dgm:pt modelId="{305778D6-015E-44C8-98BF-A7DB7EE7B3EC}" type="pres">
      <dgm:prSet presAssocID="{02151FE4-698B-4061-89CC-4488303451A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4BE19B7-D655-481D-8498-F74DCFA0F0CD}" type="pres">
      <dgm:prSet presAssocID="{35E51C54-8D8C-4F66-BB6C-17B823F2F2C8}" presName="gear1" presStyleLbl="node1" presStyleIdx="0" presStyleCnt="3" custLinFactNeighborX="-5455" custLinFactNeighborY="-18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CE366-4842-426F-8EDB-6A9181EB6B66}" type="pres">
      <dgm:prSet presAssocID="{35E51C54-8D8C-4F66-BB6C-17B823F2F2C8}" presName="gear1srcNode" presStyleLbl="node1" presStyleIdx="0" presStyleCnt="3"/>
      <dgm:spPr/>
      <dgm:t>
        <a:bodyPr/>
        <a:lstStyle/>
        <a:p>
          <a:endParaRPr lang="en-US"/>
        </a:p>
      </dgm:t>
    </dgm:pt>
    <dgm:pt modelId="{6FA95F51-C7C7-4477-9B6A-2EBF92689E04}" type="pres">
      <dgm:prSet presAssocID="{35E51C54-8D8C-4F66-BB6C-17B823F2F2C8}" presName="gear1dstNode" presStyleLbl="node1" presStyleIdx="0" presStyleCnt="3"/>
      <dgm:spPr/>
      <dgm:t>
        <a:bodyPr/>
        <a:lstStyle/>
        <a:p>
          <a:endParaRPr lang="en-US"/>
        </a:p>
      </dgm:t>
    </dgm:pt>
    <dgm:pt modelId="{9CB4D437-1921-48BA-869A-D33A1D096971}" type="pres">
      <dgm:prSet presAssocID="{696960DE-7873-48E8-A8ED-5AF1545F89A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6057C-D39B-416F-9C20-72F88F71C7CF}" type="pres">
      <dgm:prSet presAssocID="{696960DE-7873-48E8-A8ED-5AF1545F89A5}" presName="gear2srcNode" presStyleLbl="node1" presStyleIdx="1" presStyleCnt="3"/>
      <dgm:spPr/>
      <dgm:t>
        <a:bodyPr/>
        <a:lstStyle/>
        <a:p>
          <a:endParaRPr lang="en-US"/>
        </a:p>
      </dgm:t>
    </dgm:pt>
    <dgm:pt modelId="{B37F7037-A9CE-468F-A968-22F9EF3FB603}" type="pres">
      <dgm:prSet presAssocID="{696960DE-7873-48E8-A8ED-5AF1545F89A5}" presName="gear2dstNode" presStyleLbl="node1" presStyleIdx="1" presStyleCnt="3"/>
      <dgm:spPr/>
      <dgm:t>
        <a:bodyPr/>
        <a:lstStyle/>
        <a:p>
          <a:endParaRPr lang="en-US"/>
        </a:p>
      </dgm:t>
    </dgm:pt>
    <dgm:pt modelId="{0D2E7348-6652-46DB-A582-D4A1359DDABE}" type="pres">
      <dgm:prSet presAssocID="{1B699E2B-94A9-41DB-B70C-BB31D4FADA78}" presName="gear3" presStyleLbl="node1" presStyleIdx="2" presStyleCnt="3" custLinFactNeighborX="-2083" custLinFactNeighborY="4167"/>
      <dgm:spPr/>
      <dgm:t>
        <a:bodyPr/>
        <a:lstStyle/>
        <a:p>
          <a:endParaRPr lang="en-US"/>
        </a:p>
      </dgm:t>
    </dgm:pt>
    <dgm:pt modelId="{FD651BFE-BC62-4E40-BCD2-65840272FA76}" type="pres">
      <dgm:prSet presAssocID="{1B699E2B-94A9-41DB-B70C-BB31D4FADA7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4B23D-DBB1-4DF6-9205-E87B14E3AFAA}" type="pres">
      <dgm:prSet presAssocID="{1B699E2B-94A9-41DB-B70C-BB31D4FADA78}" presName="gear3srcNode" presStyleLbl="node1" presStyleIdx="2" presStyleCnt="3"/>
      <dgm:spPr/>
      <dgm:t>
        <a:bodyPr/>
        <a:lstStyle/>
        <a:p>
          <a:endParaRPr lang="en-US"/>
        </a:p>
      </dgm:t>
    </dgm:pt>
    <dgm:pt modelId="{7746CB0D-1488-46C3-A055-293A7D6C06FB}" type="pres">
      <dgm:prSet presAssocID="{1B699E2B-94A9-41DB-B70C-BB31D4FADA78}" presName="gear3dstNode" presStyleLbl="node1" presStyleIdx="2" presStyleCnt="3"/>
      <dgm:spPr/>
      <dgm:t>
        <a:bodyPr/>
        <a:lstStyle/>
        <a:p>
          <a:endParaRPr lang="en-US"/>
        </a:p>
      </dgm:t>
    </dgm:pt>
    <dgm:pt modelId="{E6F6A864-631A-48C8-87B4-A4ADC29F5AF1}" type="pres">
      <dgm:prSet presAssocID="{F48F22AB-4C5B-45C6-A194-5CCD35B2966B}" presName="connector1" presStyleLbl="sibTrans2D1" presStyleIdx="0" presStyleCnt="3" custLinFactNeighborX="-3780" custLinFactNeighborY="1758"/>
      <dgm:spPr/>
      <dgm:t>
        <a:bodyPr/>
        <a:lstStyle/>
        <a:p>
          <a:endParaRPr lang="en-US"/>
        </a:p>
      </dgm:t>
    </dgm:pt>
    <dgm:pt modelId="{15CDB313-7E6E-4069-903F-8C8A7DA1C96B}" type="pres">
      <dgm:prSet presAssocID="{C14C4C20-EE40-409D-AC87-617178B76F7E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E2155ABC-151A-438B-9106-40FD9D0974B9}" type="pres">
      <dgm:prSet presAssocID="{62382A6D-D0D2-4C31-B4D1-41FDD20050EF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42DF973-CAB6-EF4E-94B4-FFEA7DAFBB86}" type="presOf" srcId="{35E51C54-8D8C-4F66-BB6C-17B823F2F2C8}" destId="{B4BE19B7-D655-481D-8498-F74DCFA0F0CD}" srcOrd="0" destOrd="0" presId="urn:microsoft.com/office/officeart/2005/8/layout/gear1"/>
    <dgm:cxn modelId="{D5E796B0-2579-5845-A1F5-710143D70C3C}" type="presOf" srcId="{62382A6D-D0D2-4C31-B4D1-41FDD20050EF}" destId="{E2155ABC-151A-438B-9106-40FD9D0974B9}" srcOrd="0" destOrd="0" presId="urn:microsoft.com/office/officeart/2005/8/layout/gear1"/>
    <dgm:cxn modelId="{27F931E8-157C-B545-8ED6-F2CE38C6A80F}" type="presOf" srcId="{1B699E2B-94A9-41DB-B70C-BB31D4FADA78}" destId="{FD651BFE-BC62-4E40-BCD2-65840272FA76}" srcOrd="1" destOrd="0" presId="urn:microsoft.com/office/officeart/2005/8/layout/gear1"/>
    <dgm:cxn modelId="{638E04C2-AA6C-42EB-B35E-53477B1AC2A3}" srcId="{02151FE4-698B-4061-89CC-4488303451AB}" destId="{1B699E2B-94A9-41DB-B70C-BB31D4FADA78}" srcOrd="2" destOrd="0" parTransId="{9B6DE5A3-E528-4E4E-BBD9-FACBCE6A56C4}" sibTransId="{62382A6D-D0D2-4C31-B4D1-41FDD20050EF}"/>
    <dgm:cxn modelId="{EE1E2B81-7BDA-DE47-8842-8FEDB010E1AB}" type="presOf" srcId="{696960DE-7873-48E8-A8ED-5AF1545F89A5}" destId="{E546057C-D39B-416F-9C20-72F88F71C7CF}" srcOrd="1" destOrd="0" presId="urn:microsoft.com/office/officeart/2005/8/layout/gear1"/>
    <dgm:cxn modelId="{417D57DD-479A-0F4E-A01C-256F16DFD621}" type="presOf" srcId="{1B699E2B-94A9-41DB-B70C-BB31D4FADA78}" destId="{7746CB0D-1488-46C3-A055-293A7D6C06FB}" srcOrd="3" destOrd="0" presId="urn:microsoft.com/office/officeart/2005/8/layout/gear1"/>
    <dgm:cxn modelId="{5F2BF5D5-5533-364D-9EE4-10442EB8685E}" type="presOf" srcId="{1B699E2B-94A9-41DB-B70C-BB31D4FADA78}" destId="{0D2E7348-6652-46DB-A582-D4A1359DDABE}" srcOrd="0" destOrd="0" presId="urn:microsoft.com/office/officeart/2005/8/layout/gear1"/>
    <dgm:cxn modelId="{BCF456A0-51AF-424A-B3FD-1FAD9F5463C7}" type="presOf" srcId="{C14C4C20-EE40-409D-AC87-617178B76F7E}" destId="{15CDB313-7E6E-4069-903F-8C8A7DA1C96B}" srcOrd="0" destOrd="0" presId="urn:microsoft.com/office/officeart/2005/8/layout/gear1"/>
    <dgm:cxn modelId="{418FE52E-1F2F-4868-B7D1-18F215AD984E}" srcId="{02151FE4-698B-4061-89CC-4488303451AB}" destId="{696960DE-7873-48E8-A8ED-5AF1545F89A5}" srcOrd="1" destOrd="0" parTransId="{D1E6E526-6DE1-4DB9-A14A-5B2462C757CE}" sibTransId="{C14C4C20-EE40-409D-AC87-617178B76F7E}"/>
    <dgm:cxn modelId="{8E4D1237-FA9A-4735-9C3F-4A7719DE3EA1}" srcId="{02151FE4-698B-4061-89CC-4488303451AB}" destId="{35E51C54-8D8C-4F66-BB6C-17B823F2F2C8}" srcOrd="0" destOrd="0" parTransId="{5B755DC4-E4DC-47AF-8B86-B1A3CF7936D3}" sibTransId="{F48F22AB-4C5B-45C6-A194-5CCD35B2966B}"/>
    <dgm:cxn modelId="{DCF2A630-9DA6-3D44-BE27-8A03E5C8C0B3}" type="presOf" srcId="{696960DE-7873-48E8-A8ED-5AF1545F89A5}" destId="{B37F7037-A9CE-468F-A968-22F9EF3FB603}" srcOrd="2" destOrd="0" presId="urn:microsoft.com/office/officeart/2005/8/layout/gear1"/>
    <dgm:cxn modelId="{3DF21D26-9B19-6C41-8354-78F333DA6ACE}" type="presOf" srcId="{35E51C54-8D8C-4F66-BB6C-17B823F2F2C8}" destId="{F7FCE366-4842-426F-8EDB-6A9181EB6B66}" srcOrd="1" destOrd="0" presId="urn:microsoft.com/office/officeart/2005/8/layout/gear1"/>
    <dgm:cxn modelId="{B62E2D17-1248-634E-BA97-D629B5296DB2}" type="presOf" srcId="{35E51C54-8D8C-4F66-BB6C-17B823F2F2C8}" destId="{6FA95F51-C7C7-4477-9B6A-2EBF92689E04}" srcOrd="2" destOrd="0" presId="urn:microsoft.com/office/officeart/2005/8/layout/gear1"/>
    <dgm:cxn modelId="{9E387861-542B-354A-B429-B5DDDD98BFDD}" type="presOf" srcId="{F48F22AB-4C5B-45C6-A194-5CCD35B2966B}" destId="{E6F6A864-631A-48C8-87B4-A4ADC29F5AF1}" srcOrd="0" destOrd="0" presId="urn:microsoft.com/office/officeart/2005/8/layout/gear1"/>
    <dgm:cxn modelId="{C0112498-E871-144D-B0F8-C36568222796}" type="presOf" srcId="{696960DE-7873-48E8-A8ED-5AF1545F89A5}" destId="{9CB4D437-1921-48BA-869A-D33A1D096971}" srcOrd="0" destOrd="0" presId="urn:microsoft.com/office/officeart/2005/8/layout/gear1"/>
    <dgm:cxn modelId="{B8834542-0192-8448-BBEC-F0AC40B812B2}" type="presOf" srcId="{02151FE4-698B-4061-89CC-4488303451AB}" destId="{305778D6-015E-44C8-98BF-A7DB7EE7B3EC}" srcOrd="0" destOrd="0" presId="urn:microsoft.com/office/officeart/2005/8/layout/gear1"/>
    <dgm:cxn modelId="{258137D3-4793-A043-871C-D917990483F7}" type="presOf" srcId="{1B699E2B-94A9-41DB-B70C-BB31D4FADA78}" destId="{F444B23D-DBB1-4DF6-9205-E87B14E3AFAA}" srcOrd="2" destOrd="0" presId="urn:microsoft.com/office/officeart/2005/8/layout/gear1"/>
    <dgm:cxn modelId="{A3A47616-8B40-024E-8E91-1567596289E7}" type="presParOf" srcId="{305778D6-015E-44C8-98BF-A7DB7EE7B3EC}" destId="{B4BE19B7-D655-481D-8498-F74DCFA0F0CD}" srcOrd="0" destOrd="0" presId="urn:microsoft.com/office/officeart/2005/8/layout/gear1"/>
    <dgm:cxn modelId="{53A69B5A-F0F0-DE4F-BE53-DEDDC9F24100}" type="presParOf" srcId="{305778D6-015E-44C8-98BF-A7DB7EE7B3EC}" destId="{F7FCE366-4842-426F-8EDB-6A9181EB6B66}" srcOrd="1" destOrd="0" presId="urn:microsoft.com/office/officeart/2005/8/layout/gear1"/>
    <dgm:cxn modelId="{0E639634-56DE-4E49-97D8-B812569CBFF7}" type="presParOf" srcId="{305778D6-015E-44C8-98BF-A7DB7EE7B3EC}" destId="{6FA95F51-C7C7-4477-9B6A-2EBF92689E04}" srcOrd="2" destOrd="0" presId="urn:microsoft.com/office/officeart/2005/8/layout/gear1"/>
    <dgm:cxn modelId="{1778B331-F391-8447-AE76-A9C829AE1832}" type="presParOf" srcId="{305778D6-015E-44C8-98BF-A7DB7EE7B3EC}" destId="{9CB4D437-1921-48BA-869A-D33A1D096971}" srcOrd="3" destOrd="0" presId="urn:microsoft.com/office/officeart/2005/8/layout/gear1"/>
    <dgm:cxn modelId="{F55B555A-0FC8-2046-A616-A5177BE3DC41}" type="presParOf" srcId="{305778D6-015E-44C8-98BF-A7DB7EE7B3EC}" destId="{E546057C-D39B-416F-9C20-72F88F71C7CF}" srcOrd="4" destOrd="0" presId="urn:microsoft.com/office/officeart/2005/8/layout/gear1"/>
    <dgm:cxn modelId="{D512C2E5-C121-6943-9440-359A0B8495EB}" type="presParOf" srcId="{305778D6-015E-44C8-98BF-A7DB7EE7B3EC}" destId="{B37F7037-A9CE-468F-A968-22F9EF3FB603}" srcOrd="5" destOrd="0" presId="urn:microsoft.com/office/officeart/2005/8/layout/gear1"/>
    <dgm:cxn modelId="{E4EF6716-F208-E445-AD95-07DCBCBAEAAB}" type="presParOf" srcId="{305778D6-015E-44C8-98BF-A7DB7EE7B3EC}" destId="{0D2E7348-6652-46DB-A582-D4A1359DDABE}" srcOrd="6" destOrd="0" presId="urn:microsoft.com/office/officeart/2005/8/layout/gear1"/>
    <dgm:cxn modelId="{7619EA6C-2BBB-704D-8079-AB3EB75AD707}" type="presParOf" srcId="{305778D6-015E-44C8-98BF-A7DB7EE7B3EC}" destId="{FD651BFE-BC62-4E40-BCD2-65840272FA76}" srcOrd="7" destOrd="0" presId="urn:microsoft.com/office/officeart/2005/8/layout/gear1"/>
    <dgm:cxn modelId="{900C69AF-6FD6-0F49-ABBC-1688073F6178}" type="presParOf" srcId="{305778D6-015E-44C8-98BF-A7DB7EE7B3EC}" destId="{F444B23D-DBB1-4DF6-9205-E87B14E3AFAA}" srcOrd="8" destOrd="0" presId="urn:microsoft.com/office/officeart/2005/8/layout/gear1"/>
    <dgm:cxn modelId="{F7DEE8CD-0D93-1241-B250-32A3C5D823A3}" type="presParOf" srcId="{305778D6-015E-44C8-98BF-A7DB7EE7B3EC}" destId="{7746CB0D-1488-46C3-A055-293A7D6C06FB}" srcOrd="9" destOrd="0" presId="urn:microsoft.com/office/officeart/2005/8/layout/gear1"/>
    <dgm:cxn modelId="{E8EE3F83-9DBB-8C40-BAF0-E6C007EC7388}" type="presParOf" srcId="{305778D6-015E-44C8-98BF-A7DB7EE7B3EC}" destId="{E6F6A864-631A-48C8-87B4-A4ADC29F5AF1}" srcOrd="10" destOrd="0" presId="urn:microsoft.com/office/officeart/2005/8/layout/gear1"/>
    <dgm:cxn modelId="{3282739F-CD13-1C46-800B-FC5ED9F33B16}" type="presParOf" srcId="{305778D6-015E-44C8-98BF-A7DB7EE7B3EC}" destId="{15CDB313-7E6E-4069-903F-8C8A7DA1C96B}" srcOrd="11" destOrd="0" presId="urn:microsoft.com/office/officeart/2005/8/layout/gear1"/>
    <dgm:cxn modelId="{0495E7F1-CC2E-294F-A9ED-BACFBAD30B76}" type="presParOf" srcId="{305778D6-015E-44C8-98BF-A7DB7EE7B3EC}" destId="{E2155ABC-151A-438B-9106-40FD9D0974B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DB3E6-DE7E-0B4B-966B-B0308ABFA2D7}">
      <dsp:nvSpPr>
        <dsp:cNvPr id="0" name=""/>
        <dsp:cNvSpPr/>
      </dsp:nvSpPr>
      <dsp:spPr>
        <a:xfrm rot="5400000">
          <a:off x="261" y="1815782"/>
          <a:ext cx="3407874" cy="340839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98D6E1-8CAF-CF43-A752-6E14620906A1}">
      <dsp:nvSpPr>
        <dsp:cNvPr id="0" name=""/>
        <dsp:cNvSpPr/>
      </dsp:nvSpPr>
      <dsp:spPr>
        <a:xfrm rot="16200000">
          <a:off x="3507663" y="1815782"/>
          <a:ext cx="3407874" cy="340839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A871D-9817-4540-973D-C483902738DE}">
      <dsp:nvSpPr>
        <dsp:cNvPr id="0" name=""/>
        <dsp:cNvSpPr/>
      </dsp:nvSpPr>
      <dsp:spPr>
        <a:xfrm>
          <a:off x="3910634" y="4776310"/>
          <a:ext cx="2587495" cy="681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Scope and Scale </a:t>
          </a:r>
          <a:endParaRPr lang="en-US" sz="2800" kern="1200" dirty="0"/>
        </a:p>
      </dsp:txBody>
      <dsp:txXfrm>
        <a:off x="3910634" y="4776310"/>
        <a:ext cx="2587495" cy="681793"/>
      </dsp:txXfrm>
    </dsp:sp>
    <dsp:sp modelId="{3A605C50-8579-554F-A787-664D8C2BAFC0}">
      <dsp:nvSpPr>
        <dsp:cNvPr id="0" name=""/>
        <dsp:cNvSpPr/>
      </dsp:nvSpPr>
      <dsp:spPr>
        <a:xfrm rot="5400000">
          <a:off x="3398347" y="1815782"/>
          <a:ext cx="3407874" cy="340839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662573-6FF2-624D-BE46-5A49B0585BF4}">
      <dsp:nvSpPr>
        <dsp:cNvPr id="0" name=""/>
        <dsp:cNvSpPr/>
      </dsp:nvSpPr>
      <dsp:spPr>
        <a:xfrm rot="16200000">
          <a:off x="6904717" y="1815782"/>
          <a:ext cx="3407874" cy="340839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EA8051-ED76-F740-AB16-52A71A153B98}">
      <dsp:nvSpPr>
        <dsp:cNvPr id="0" name=""/>
        <dsp:cNvSpPr/>
      </dsp:nvSpPr>
      <dsp:spPr>
        <a:xfrm>
          <a:off x="7059148" y="4776310"/>
          <a:ext cx="2587495" cy="681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Impact</a:t>
          </a:r>
          <a:endParaRPr lang="en-US" sz="2800" kern="1200" dirty="0"/>
        </a:p>
      </dsp:txBody>
      <dsp:txXfrm>
        <a:off x="7059148" y="4776310"/>
        <a:ext cx="2587495" cy="681793"/>
      </dsp:txXfrm>
    </dsp:sp>
    <dsp:sp modelId="{B1DC68EA-B544-C54D-8B2D-72B9902D20FD}">
      <dsp:nvSpPr>
        <dsp:cNvPr id="0" name=""/>
        <dsp:cNvSpPr/>
      </dsp:nvSpPr>
      <dsp:spPr>
        <a:xfrm>
          <a:off x="4453342" y="2408639"/>
          <a:ext cx="1435044" cy="143504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hlinkClick xmlns:r="http://schemas.openxmlformats.org/officeDocument/2006/relationships" r:id="" action="ppaction://noaction"/>
            </a:rPr>
            <a:t>Sectoral</a:t>
          </a:r>
          <a:endParaRPr lang="en-US" sz="1700" kern="1200" dirty="0"/>
        </a:p>
      </dsp:txBody>
      <dsp:txXfrm>
        <a:off x="4644682" y="2659772"/>
        <a:ext cx="1052365" cy="645769"/>
      </dsp:txXfrm>
    </dsp:sp>
    <dsp:sp modelId="{E929AA42-4ECC-654D-8888-DE208F401141}">
      <dsp:nvSpPr>
        <dsp:cNvPr id="0" name=""/>
        <dsp:cNvSpPr/>
      </dsp:nvSpPr>
      <dsp:spPr>
        <a:xfrm>
          <a:off x="4971154" y="3305541"/>
          <a:ext cx="1435044" cy="143504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Spatial</a:t>
          </a:r>
          <a:endParaRPr lang="en-US" sz="1700" kern="1200" dirty="0"/>
        </a:p>
      </dsp:txBody>
      <dsp:txXfrm>
        <a:off x="5410039" y="3676261"/>
        <a:ext cx="861026" cy="789274"/>
      </dsp:txXfrm>
    </dsp:sp>
    <dsp:sp modelId="{9B50BEBA-EBE8-D04A-B9B9-53B48D138AD9}">
      <dsp:nvSpPr>
        <dsp:cNvPr id="0" name=""/>
        <dsp:cNvSpPr/>
      </dsp:nvSpPr>
      <dsp:spPr>
        <a:xfrm>
          <a:off x="3935531" y="3305541"/>
          <a:ext cx="1435044" cy="143504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hlinkClick xmlns:r="http://schemas.openxmlformats.org/officeDocument/2006/relationships" r:id="" action="ppaction://noaction"/>
            </a:rPr>
            <a:t>Temporal </a:t>
          </a:r>
          <a:endParaRPr lang="en-US" sz="1700" kern="1200" dirty="0"/>
        </a:p>
      </dsp:txBody>
      <dsp:txXfrm>
        <a:off x="4070664" y="3676261"/>
        <a:ext cx="861026" cy="789274"/>
      </dsp:txXfrm>
    </dsp:sp>
    <dsp:sp modelId="{A49FD5C2-B8BC-ED41-BD0E-2E36691E3796}">
      <dsp:nvSpPr>
        <dsp:cNvPr id="0" name=""/>
        <dsp:cNvSpPr/>
      </dsp:nvSpPr>
      <dsp:spPr>
        <a:xfrm>
          <a:off x="982991" y="2333381"/>
          <a:ext cx="1079815" cy="107984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hlinkClick xmlns:r="http://schemas.openxmlformats.org/officeDocument/2006/relationships" r:id="" action="ppaction://noaction"/>
            </a:rPr>
            <a:t>E</a:t>
          </a:r>
          <a:endParaRPr lang="en-US" sz="2800" kern="1200" dirty="0"/>
        </a:p>
      </dsp:txBody>
      <dsp:txXfrm>
        <a:off x="1141126" y="2491520"/>
        <a:ext cx="763545" cy="763562"/>
      </dsp:txXfrm>
    </dsp:sp>
    <dsp:sp modelId="{BADBB82E-66C5-6149-A164-2C0E785AE5A7}">
      <dsp:nvSpPr>
        <dsp:cNvPr id="0" name=""/>
        <dsp:cNvSpPr/>
      </dsp:nvSpPr>
      <dsp:spPr>
        <a:xfrm>
          <a:off x="584738" y="3236175"/>
          <a:ext cx="530413" cy="530201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B02E45A9-D5E1-F949-BF42-54FDEA577607}">
      <dsp:nvSpPr>
        <dsp:cNvPr id="0" name=""/>
        <dsp:cNvSpPr/>
      </dsp:nvSpPr>
      <dsp:spPr>
        <a:xfrm>
          <a:off x="2151420" y="2545789"/>
          <a:ext cx="308627" cy="30842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3BA78737-5285-6340-9FC1-168268D5BCD0}">
      <dsp:nvSpPr>
        <dsp:cNvPr id="0" name=""/>
        <dsp:cNvSpPr/>
      </dsp:nvSpPr>
      <dsp:spPr>
        <a:xfrm>
          <a:off x="2036729" y="2978334"/>
          <a:ext cx="1079815" cy="107984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</a:t>
          </a:r>
          <a:endParaRPr lang="en-US" sz="2800" kern="1200" dirty="0"/>
        </a:p>
      </dsp:txBody>
      <dsp:txXfrm>
        <a:off x="2194864" y="3136473"/>
        <a:ext cx="763545" cy="763562"/>
      </dsp:txXfrm>
    </dsp:sp>
    <dsp:sp modelId="{FB5D1CDC-F4BE-1746-B8C1-6C3962B7B744}">
      <dsp:nvSpPr>
        <dsp:cNvPr id="0" name=""/>
        <dsp:cNvSpPr/>
      </dsp:nvSpPr>
      <dsp:spPr>
        <a:xfrm>
          <a:off x="2149647" y="4124216"/>
          <a:ext cx="308627" cy="30842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267F5D00-8E12-9D41-BE8E-1E050C3AEF1D}">
      <dsp:nvSpPr>
        <dsp:cNvPr id="0" name=""/>
        <dsp:cNvSpPr/>
      </dsp:nvSpPr>
      <dsp:spPr>
        <a:xfrm>
          <a:off x="1002233" y="3595420"/>
          <a:ext cx="1079815" cy="1079840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</a:t>
          </a:r>
          <a:endParaRPr lang="en-US" sz="2800" kern="1200" dirty="0"/>
        </a:p>
      </dsp:txBody>
      <dsp:txXfrm>
        <a:off x="1160368" y="3753559"/>
        <a:ext cx="763545" cy="763562"/>
      </dsp:txXfrm>
    </dsp:sp>
    <dsp:sp modelId="{9EF732A7-94F7-5F40-968F-A37A75964B50}">
      <dsp:nvSpPr>
        <dsp:cNvPr id="0" name=""/>
        <dsp:cNvSpPr/>
      </dsp:nvSpPr>
      <dsp:spPr>
        <a:xfrm>
          <a:off x="7353064" y="2520418"/>
          <a:ext cx="1990380" cy="199002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hlinkClick xmlns:r="http://schemas.openxmlformats.org/officeDocument/2006/relationships" r:id="" action="ppaction://noaction"/>
            </a:rPr>
            <a:t>Vulnerability </a:t>
          </a:r>
          <a:endParaRPr lang="en-US" sz="1900" kern="1200" dirty="0"/>
        </a:p>
      </dsp:txBody>
      <dsp:txXfrm>
        <a:off x="7644548" y="2811850"/>
        <a:ext cx="1407412" cy="1407156"/>
      </dsp:txXfrm>
    </dsp:sp>
    <dsp:sp modelId="{287E089F-2981-B74D-ACE2-C91DF3177902}">
      <dsp:nvSpPr>
        <dsp:cNvPr id="0" name=""/>
        <dsp:cNvSpPr/>
      </dsp:nvSpPr>
      <dsp:spPr>
        <a:xfrm>
          <a:off x="640428" y="4776310"/>
          <a:ext cx="2587495" cy="681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Driving Factors</a:t>
          </a:r>
          <a:endParaRPr lang="en-US" sz="2800" kern="1200" dirty="0"/>
        </a:p>
      </dsp:txBody>
      <dsp:txXfrm>
        <a:off x="640428" y="4776310"/>
        <a:ext cx="2587495" cy="681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965E8-CD25-444B-BE6D-CD0C76BD04FA}">
      <dsp:nvSpPr>
        <dsp:cNvPr id="0" name=""/>
        <dsp:cNvSpPr/>
      </dsp:nvSpPr>
      <dsp:spPr>
        <a:xfrm>
          <a:off x="933694" y="51355"/>
          <a:ext cx="2222420" cy="33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Frost</a:t>
          </a:r>
          <a:endParaRPr lang="en-US" sz="1800" b="1" kern="1200" dirty="0"/>
        </a:p>
      </dsp:txBody>
      <dsp:txXfrm>
        <a:off x="933694" y="51355"/>
        <a:ext cx="2222420" cy="333363"/>
      </dsp:txXfrm>
    </dsp:sp>
    <dsp:sp modelId="{8638737F-156E-7A45-8067-2E2A48720697}">
      <dsp:nvSpPr>
        <dsp:cNvPr id="0" name=""/>
        <dsp:cNvSpPr/>
      </dsp:nvSpPr>
      <dsp:spPr>
        <a:xfrm>
          <a:off x="933694" y="450792"/>
          <a:ext cx="2222420" cy="2222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C1361B-4505-644A-B5F7-A7B0F1D25F8F}">
      <dsp:nvSpPr>
        <dsp:cNvPr id="0" name=""/>
        <dsp:cNvSpPr/>
      </dsp:nvSpPr>
      <dsp:spPr>
        <a:xfrm>
          <a:off x="3391043" y="51355"/>
          <a:ext cx="2222420" cy="33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Hailstorm</a:t>
          </a:r>
          <a:endParaRPr lang="en-US" sz="1800" kern="1200" dirty="0"/>
        </a:p>
      </dsp:txBody>
      <dsp:txXfrm>
        <a:off x="3391043" y="51355"/>
        <a:ext cx="2222420" cy="333363"/>
      </dsp:txXfrm>
    </dsp:sp>
    <dsp:sp modelId="{CDF483CB-110C-8043-B8FE-00FBAE4585B1}">
      <dsp:nvSpPr>
        <dsp:cNvPr id="0" name=""/>
        <dsp:cNvSpPr/>
      </dsp:nvSpPr>
      <dsp:spPr>
        <a:xfrm>
          <a:off x="3391043" y="450792"/>
          <a:ext cx="2222420" cy="22224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A4B2BD-EE41-1946-BA29-C4A5C2DBEFF8}">
      <dsp:nvSpPr>
        <dsp:cNvPr id="0" name=""/>
        <dsp:cNvSpPr/>
      </dsp:nvSpPr>
      <dsp:spPr>
        <a:xfrm>
          <a:off x="5848391" y="51355"/>
          <a:ext cx="2222420" cy="33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Floods</a:t>
          </a:r>
          <a:endParaRPr lang="en-US" sz="1800" kern="1200" dirty="0"/>
        </a:p>
      </dsp:txBody>
      <dsp:txXfrm>
        <a:off x="5848391" y="51355"/>
        <a:ext cx="2222420" cy="333363"/>
      </dsp:txXfrm>
    </dsp:sp>
    <dsp:sp modelId="{26F75027-872D-794E-9BC4-7EEBA06A7F91}">
      <dsp:nvSpPr>
        <dsp:cNvPr id="0" name=""/>
        <dsp:cNvSpPr/>
      </dsp:nvSpPr>
      <dsp:spPr>
        <a:xfrm>
          <a:off x="5848391" y="450792"/>
          <a:ext cx="2222420" cy="2222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EE3C5F-94D4-F848-AE4B-706C6DBB3728}">
      <dsp:nvSpPr>
        <dsp:cNvPr id="0" name=""/>
        <dsp:cNvSpPr/>
      </dsp:nvSpPr>
      <dsp:spPr>
        <a:xfrm>
          <a:off x="933694" y="2895455"/>
          <a:ext cx="2222420" cy="33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Heat Waves</a:t>
          </a:r>
          <a:endParaRPr lang="en-US" sz="1800" kern="1200" dirty="0"/>
        </a:p>
      </dsp:txBody>
      <dsp:txXfrm>
        <a:off x="933694" y="2895455"/>
        <a:ext cx="2222420" cy="333363"/>
      </dsp:txXfrm>
    </dsp:sp>
    <dsp:sp modelId="{45E1933A-C6EF-0C48-ACA3-A24E09686D4F}">
      <dsp:nvSpPr>
        <dsp:cNvPr id="0" name=""/>
        <dsp:cNvSpPr/>
      </dsp:nvSpPr>
      <dsp:spPr>
        <a:xfrm>
          <a:off x="933694" y="3294891"/>
          <a:ext cx="2222420" cy="222242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40F63B-247F-DE45-8364-C9A3CBB93147}">
      <dsp:nvSpPr>
        <dsp:cNvPr id="0" name=""/>
        <dsp:cNvSpPr/>
      </dsp:nvSpPr>
      <dsp:spPr>
        <a:xfrm>
          <a:off x="3391043" y="2895455"/>
          <a:ext cx="2222420" cy="33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Cold Waves</a:t>
          </a:r>
          <a:endParaRPr lang="en-US" sz="1800" kern="1200" dirty="0"/>
        </a:p>
      </dsp:txBody>
      <dsp:txXfrm>
        <a:off x="3391043" y="2895455"/>
        <a:ext cx="2222420" cy="333363"/>
      </dsp:txXfrm>
    </dsp:sp>
    <dsp:sp modelId="{5F4D4A75-041F-DA4E-B08D-980014C323BC}">
      <dsp:nvSpPr>
        <dsp:cNvPr id="0" name=""/>
        <dsp:cNvSpPr/>
      </dsp:nvSpPr>
      <dsp:spPr>
        <a:xfrm>
          <a:off x="3391043" y="3294891"/>
          <a:ext cx="2222420" cy="2222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886DAB-DA1D-C148-BFCF-8587FA11F568}">
      <dsp:nvSpPr>
        <dsp:cNvPr id="0" name=""/>
        <dsp:cNvSpPr/>
      </dsp:nvSpPr>
      <dsp:spPr>
        <a:xfrm>
          <a:off x="5848391" y="2895455"/>
          <a:ext cx="2222420" cy="333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Drought</a:t>
          </a:r>
          <a:endParaRPr lang="en-US" sz="1800" kern="1200" dirty="0"/>
        </a:p>
      </dsp:txBody>
      <dsp:txXfrm>
        <a:off x="5848391" y="2895455"/>
        <a:ext cx="2222420" cy="333363"/>
      </dsp:txXfrm>
    </dsp:sp>
    <dsp:sp modelId="{521A7F2E-6985-7B43-90C8-22557E8EA203}">
      <dsp:nvSpPr>
        <dsp:cNvPr id="0" name=""/>
        <dsp:cNvSpPr/>
      </dsp:nvSpPr>
      <dsp:spPr>
        <a:xfrm>
          <a:off x="5848391" y="3294891"/>
          <a:ext cx="2222420" cy="222242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5D153-3118-492E-99EF-66E3BB0F2086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366466-DE17-429A-BC2C-EBCD3F8AC0CE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hlinkClick xmlns:r="http://schemas.openxmlformats.org/officeDocument/2006/relationships" r:id="" action="ppaction://hlinksldjump"/>
            </a:rPr>
            <a:t>Forests</a:t>
          </a:r>
          <a:endParaRPr lang="en-US" sz="2200" kern="1200" dirty="0"/>
        </a:p>
      </dsp:txBody>
      <dsp:txXfrm>
        <a:off x="1479451" y="463451"/>
        <a:ext cx="1430218" cy="1430218"/>
      </dsp:txXfrm>
    </dsp:sp>
    <dsp:sp modelId="{FBEBA9BF-F14A-4336-8038-FFBB95D367B0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hlinkClick xmlns:r="http://schemas.openxmlformats.org/officeDocument/2006/relationships" r:id="" action="ppaction://noaction"/>
            </a:rPr>
            <a:t>Agriculture</a:t>
          </a:r>
          <a:endParaRPr lang="en-US" sz="2200" kern="1200" dirty="0"/>
        </a:p>
      </dsp:txBody>
      <dsp:txXfrm>
        <a:off x="3186331" y="463451"/>
        <a:ext cx="1430218" cy="1430218"/>
      </dsp:txXfrm>
    </dsp:sp>
    <dsp:sp modelId="{11253B70-AF3D-4286-8982-0BECDD3A8A63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Water </a:t>
          </a:r>
          <a:endParaRPr lang="en-US" sz="2200" kern="1200" dirty="0"/>
        </a:p>
      </dsp:txBody>
      <dsp:txXfrm>
        <a:off x="1479451" y="2170331"/>
        <a:ext cx="1430218" cy="1430218"/>
      </dsp:txXfrm>
    </dsp:sp>
    <dsp:sp modelId="{6C383CB4-50C2-418C-8539-C0938999D273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Human Health </a:t>
          </a:r>
          <a:endParaRPr lang="en-US" sz="2200" kern="1200" dirty="0"/>
        </a:p>
      </dsp:txBody>
      <dsp:txXfrm>
        <a:off x="3186331" y="2170331"/>
        <a:ext cx="1430218" cy="14302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FCB15-A0A4-0E4A-ABBE-660E2A8D5551}">
      <dsp:nvSpPr>
        <dsp:cNvPr id="0" name=""/>
        <dsp:cNvSpPr/>
      </dsp:nvSpPr>
      <dsp:spPr>
        <a:xfrm>
          <a:off x="0" y="0"/>
          <a:ext cx="8130928" cy="1039615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Endorsement of MPSAPCC by National Steering Committee </a:t>
          </a:r>
          <a:endParaRPr lang="en-IN" sz="2000" kern="1200" dirty="0">
            <a:solidFill>
              <a:schemeClr val="bg1"/>
            </a:solidFill>
          </a:endParaRPr>
        </a:p>
      </dsp:txBody>
      <dsp:txXfrm>
        <a:off x="30449" y="30449"/>
        <a:ext cx="8070030" cy="978717"/>
      </dsp:txXfrm>
    </dsp:sp>
    <dsp:sp modelId="{DBBE5491-FA95-4C48-B599-8B7A8BBACCE0}">
      <dsp:nvSpPr>
        <dsp:cNvPr id="0" name=""/>
        <dsp:cNvSpPr/>
      </dsp:nvSpPr>
      <dsp:spPr>
        <a:xfrm>
          <a:off x="2987" y="1127447"/>
          <a:ext cx="5994736" cy="1039615"/>
        </a:xfrm>
        <a:prstGeom prst="roundRect">
          <a:avLst>
            <a:gd name="adj" fmla="val 10000"/>
          </a:avLst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FFFF"/>
              </a:solidFill>
            </a:rPr>
            <a:t>Approval by State Steering Committee</a:t>
          </a:r>
          <a:endParaRPr lang="en-IN" sz="2000" kern="1200" dirty="0">
            <a:solidFill>
              <a:srgbClr val="FFFFFF"/>
            </a:solidFill>
          </a:endParaRPr>
        </a:p>
      </dsp:txBody>
      <dsp:txXfrm>
        <a:off x="33436" y="1157896"/>
        <a:ext cx="5933838" cy="978717"/>
      </dsp:txXfrm>
    </dsp:sp>
    <dsp:sp modelId="{D21104B2-AF88-394B-977B-49050ECF5FBF}">
      <dsp:nvSpPr>
        <dsp:cNvPr id="0" name=""/>
        <dsp:cNvSpPr/>
      </dsp:nvSpPr>
      <dsp:spPr>
        <a:xfrm>
          <a:off x="2987" y="2252500"/>
          <a:ext cx="5994736" cy="1039615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Draft SAPCC</a:t>
          </a:r>
          <a:endParaRPr lang="en-IN" sz="1800" kern="1200" dirty="0">
            <a:solidFill>
              <a:srgbClr val="000000"/>
            </a:solidFill>
          </a:endParaRPr>
        </a:p>
      </dsp:txBody>
      <dsp:txXfrm>
        <a:off x="33436" y="2282949"/>
        <a:ext cx="5933838" cy="978717"/>
      </dsp:txXfrm>
    </dsp:sp>
    <dsp:sp modelId="{2CDA0BA5-F6E8-4C7B-B2E3-E7C2F81EC206}">
      <dsp:nvSpPr>
        <dsp:cNvPr id="0" name=""/>
        <dsp:cNvSpPr/>
      </dsp:nvSpPr>
      <dsp:spPr>
        <a:xfrm>
          <a:off x="2987" y="3377553"/>
          <a:ext cx="398269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Departmental Endorsement 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33436" y="3408002"/>
        <a:ext cx="3921798" cy="978717"/>
      </dsp:txXfrm>
    </dsp:sp>
    <dsp:sp modelId="{A0D823BD-CC0B-49EE-A0E8-D635B21E4419}">
      <dsp:nvSpPr>
        <dsp:cNvPr id="0" name=""/>
        <dsp:cNvSpPr/>
      </dsp:nvSpPr>
      <dsp:spPr>
        <a:xfrm>
          <a:off x="2987" y="4502606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Desk  Review of literature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33436" y="4533055"/>
        <a:ext cx="1909758" cy="978717"/>
      </dsp:txXfrm>
    </dsp:sp>
    <dsp:sp modelId="{1C6D97CF-7435-4C24-8BBB-8E9EEB29CADD}">
      <dsp:nvSpPr>
        <dsp:cNvPr id="0" name=""/>
        <dsp:cNvSpPr/>
      </dsp:nvSpPr>
      <dsp:spPr>
        <a:xfrm>
          <a:off x="2025866" y="4490068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ACZ wise consultations 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2056315" y="4520517"/>
        <a:ext cx="1909758" cy="978717"/>
      </dsp:txXfrm>
    </dsp:sp>
    <dsp:sp modelId="{C00F59FA-9BC6-497D-A4BA-07C815CF7FF0}">
      <dsp:nvSpPr>
        <dsp:cNvPr id="0" name=""/>
        <dsp:cNvSpPr/>
      </dsp:nvSpPr>
      <dsp:spPr>
        <a:xfrm>
          <a:off x="4027068" y="3377553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Vulnerability Assessment 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4057517" y="3408002"/>
        <a:ext cx="1909758" cy="978717"/>
      </dsp:txXfrm>
    </dsp:sp>
    <dsp:sp modelId="{F12CF783-5C20-468D-9978-16C506F7F7E3}">
      <dsp:nvSpPr>
        <dsp:cNvPr id="0" name=""/>
        <dsp:cNvSpPr/>
      </dsp:nvSpPr>
      <dsp:spPr>
        <a:xfrm>
          <a:off x="4027068" y="4502606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Departmental Consultations 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4057517" y="4533055"/>
        <a:ext cx="1909758" cy="978717"/>
      </dsp:txXfrm>
    </dsp:sp>
    <dsp:sp modelId="{0D1C6EE9-DC21-8D47-BF44-304B29588DBD}">
      <dsp:nvSpPr>
        <dsp:cNvPr id="0" name=""/>
        <dsp:cNvSpPr/>
      </dsp:nvSpPr>
      <dsp:spPr>
        <a:xfrm>
          <a:off x="6163259" y="1127447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</a:t>
          </a:r>
          <a:r>
            <a:rPr lang="en-US" sz="1900" kern="1200" dirty="0" smtClean="0">
              <a:solidFill>
                <a:srgbClr val="FFFFFF"/>
              </a:solidFill>
            </a:rPr>
            <a:t>Approval of National Expert Committee</a:t>
          </a:r>
          <a:endParaRPr lang="en-IN" sz="1900" kern="1200" dirty="0">
            <a:solidFill>
              <a:srgbClr val="FFFFFF"/>
            </a:solidFill>
          </a:endParaRPr>
        </a:p>
      </dsp:txBody>
      <dsp:txXfrm>
        <a:off x="6193708" y="1157896"/>
        <a:ext cx="1909758" cy="978717"/>
      </dsp:txXfrm>
    </dsp:sp>
    <dsp:sp modelId="{A5262948-3470-F944-8E66-4913C5615758}">
      <dsp:nvSpPr>
        <dsp:cNvPr id="0" name=""/>
        <dsp:cNvSpPr/>
      </dsp:nvSpPr>
      <dsp:spPr>
        <a:xfrm>
          <a:off x="6163259" y="2252500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Review by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Experts </a:t>
          </a:r>
          <a:endParaRPr lang="en-IN" sz="2300" kern="1200" dirty="0">
            <a:solidFill>
              <a:schemeClr val="tx1"/>
            </a:solidFill>
          </a:endParaRPr>
        </a:p>
      </dsp:txBody>
      <dsp:txXfrm>
        <a:off x="6193708" y="2282949"/>
        <a:ext cx="1909758" cy="978717"/>
      </dsp:txXfrm>
    </dsp:sp>
    <dsp:sp modelId="{09FAA8F1-479B-4F29-A347-9AC046F88E32}">
      <dsp:nvSpPr>
        <dsp:cNvPr id="0" name=""/>
        <dsp:cNvSpPr/>
      </dsp:nvSpPr>
      <dsp:spPr>
        <a:xfrm>
          <a:off x="6151416" y="3374392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Policy Review  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6181865" y="3404841"/>
        <a:ext cx="1909758" cy="978717"/>
      </dsp:txXfrm>
    </dsp:sp>
    <dsp:sp modelId="{5F038114-6CD0-41F9-909A-E78D7FE2F466}">
      <dsp:nvSpPr>
        <dsp:cNvPr id="0" name=""/>
        <dsp:cNvSpPr/>
      </dsp:nvSpPr>
      <dsp:spPr>
        <a:xfrm>
          <a:off x="6163259" y="4502606"/>
          <a:ext cx="1970656" cy="1039615"/>
        </a:xfrm>
        <a:prstGeom prst="roundRect">
          <a:avLst>
            <a:gd name="adj" fmla="val 10000"/>
          </a:avLst>
        </a:prstGeom>
        <a:solidFill>
          <a:schemeClr val="accent4">
            <a:tint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0000"/>
              </a:solidFill>
            </a:rPr>
            <a:t>Review of NAPCC Mission documents</a:t>
          </a:r>
          <a:endParaRPr lang="en-IN" sz="1900" kern="1200" dirty="0">
            <a:solidFill>
              <a:srgbClr val="000000"/>
            </a:solidFill>
          </a:endParaRPr>
        </a:p>
      </dsp:txBody>
      <dsp:txXfrm>
        <a:off x="6193708" y="4533055"/>
        <a:ext cx="1909758" cy="9787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19B7-D655-481D-8498-F74DCFA0F0CD}">
      <dsp:nvSpPr>
        <dsp:cNvPr id="0" name=""/>
        <dsp:cNvSpPr/>
      </dsp:nvSpPr>
      <dsp:spPr>
        <a:xfrm>
          <a:off x="1688837" y="1503175"/>
          <a:ext cx="1878965" cy="187896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Practitioners</a:t>
          </a:r>
          <a:endParaRPr lang="en-US" sz="1600" kern="1200" dirty="0"/>
        </a:p>
      </dsp:txBody>
      <dsp:txXfrm>
        <a:off x="2066593" y="1943314"/>
        <a:ext cx="1123453" cy="965826"/>
      </dsp:txXfrm>
    </dsp:sp>
    <dsp:sp modelId="{9CB4D437-1921-48BA-869A-D33A1D096971}">
      <dsp:nvSpPr>
        <dsp:cNvPr id="0" name=""/>
        <dsp:cNvSpPr/>
      </dsp:nvSpPr>
      <dsp:spPr>
        <a:xfrm>
          <a:off x="698119" y="1093216"/>
          <a:ext cx="1366520" cy="1366520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Science</a:t>
          </a:r>
          <a:endParaRPr lang="en-US" sz="1600" kern="1200" dirty="0"/>
        </a:p>
      </dsp:txBody>
      <dsp:txXfrm>
        <a:off x="1042145" y="1439321"/>
        <a:ext cx="678468" cy="674310"/>
      </dsp:txXfrm>
    </dsp:sp>
    <dsp:sp modelId="{0D2E7348-6652-46DB-A582-D4A1359DDABE}">
      <dsp:nvSpPr>
        <dsp:cNvPr id="0" name=""/>
        <dsp:cNvSpPr/>
      </dsp:nvSpPr>
      <dsp:spPr>
        <a:xfrm rot="20700000">
          <a:off x="1429352" y="218788"/>
          <a:ext cx="1338910" cy="1338910"/>
        </a:xfrm>
        <a:prstGeom prst="gear6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Policy</a:t>
          </a:r>
          <a:endParaRPr lang="en-US" sz="1600" kern="1200" dirty="0"/>
        </a:p>
      </dsp:txBody>
      <dsp:txXfrm rot="-20700000">
        <a:off x="1723014" y="512450"/>
        <a:ext cx="751586" cy="751586"/>
      </dsp:txXfrm>
    </dsp:sp>
    <dsp:sp modelId="{E6F6A864-631A-48C8-87B4-A4ADC29F5AF1}">
      <dsp:nvSpPr>
        <dsp:cNvPr id="0" name=""/>
        <dsp:cNvSpPr/>
      </dsp:nvSpPr>
      <dsp:spPr>
        <a:xfrm>
          <a:off x="1547589" y="1300803"/>
          <a:ext cx="2405075" cy="2405075"/>
        </a:xfrm>
        <a:prstGeom prst="circularArrow">
          <a:avLst>
            <a:gd name="adj1" fmla="val 4688"/>
            <a:gd name="adj2" fmla="val 299029"/>
            <a:gd name="adj3" fmla="val 2494333"/>
            <a:gd name="adj4" fmla="val 15909135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DB313-7E6E-4069-903F-8C8A7DA1C96B}">
      <dsp:nvSpPr>
        <dsp:cNvPr id="0" name=""/>
        <dsp:cNvSpPr/>
      </dsp:nvSpPr>
      <dsp:spPr>
        <a:xfrm>
          <a:off x="456110" y="794195"/>
          <a:ext cx="1747437" cy="174743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55ABC-151A-438B-9106-40FD9D0974B9}">
      <dsp:nvSpPr>
        <dsp:cNvPr id="0" name=""/>
        <dsp:cNvSpPr/>
      </dsp:nvSpPr>
      <dsp:spPr>
        <a:xfrm>
          <a:off x="1153805" y="-139476"/>
          <a:ext cx="1884089" cy="188408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2B317-D968-4710-B118-1E40817628EF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03837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D0890-96AE-4E71-92DC-2F51C01F8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12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60D3-A021-42F9-BD46-00318E1BE9A7}" type="datetimeFigureOut">
              <a:rPr lang="en-IN" smtClean="0"/>
              <a:pPr/>
              <a:t>08/03/17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6413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02504"/>
            <a:ext cx="7898130" cy="30339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4" y="6403837"/>
            <a:ext cx="4278154" cy="3371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081CD-601E-4FCF-8724-262F5F610C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262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A430-453D-4038-9517-4337F940D6AF}" type="slidenum">
              <a:rPr lang="en-IN" smtClean="0"/>
              <a:pPr/>
              <a:t>10</a:t>
            </a:fld>
            <a:endParaRPr lang="en-I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08/03/17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8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557px-Madhya_Pradesh_in_India_(disputed_hatched)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423" y="1175140"/>
            <a:ext cx="4299952" cy="4725766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608375" y="988400"/>
            <a:ext cx="4299952" cy="4749972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Arial"/>
                <a:cs typeface="Arial"/>
              </a:rPr>
              <a:t>Heart of incredible India </a:t>
            </a:r>
            <a:r>
              <a:rPr lang="en-US" sz="2000" b="1" dirty="0" smtClean="0">
                <a:solidFill>
                  <a:srgbClr val="008080"/>
                </a:solidFill>
                <a:latin typeface="Arial"/>
                <a:cs typeface="Arial"/>
              </a:rPr>
              <a:t/>
            </a:r>
            <a:br>
              <a:rPr lang="en-US" sz="2000" b="1" dirty="0" smtClean="0">
                <a:solidFill>
                  <a:srgbClr val="00808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8080"/>
                </a:solidFill>
                <a:latin typeface="Arial"/>
                <a:cs typeface="Arial"/>
              </a:rPr>
              <a:t>Madhya Pradesh </a:t>
            </a:r>
            <a:endParaRPr lang="en-US" sz="2000" b="1" dirty="0" smtClean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>
              <a:solidFill>
                <a:srgbClr val="008080"/>
              </a:solidFill>
              <a:latin typeface="Arial"/>
              <a:cs typeface="Arial"/>
            </a:endParaRPr>
          </a:p>
          <a:p>
            <a:endParaRPr lang="en-US" sz="2400" b="1" dirty="0" smtClean="0">
              <a:solidFill>
                <a:srgbClr val="008080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A state vulnerable and responsive to             Climate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hange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0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4"/>
            <a:ext cx="8572560" cy="571504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de-DE" sz="4000" b="1" dirty="0" err="1">
                <a:solidFill>
                  <a:srgbClr val="FF0000"/>
                </a:solidFill>
              </a:rPr>
              <a:t>Guiding</a:t>
            </a:r>
            <a:r>
              <a:rPr lang="de-DE" sz="4000" b="1" dirty="0">
                <a:solidFill>
                  <a:srgbClr val="FF0000"/>
                </a:solidFill>
              </a:rPr>
              <a:t> </a:t>
            </a:r>
            <a:r>
              <a:rPr lang="de-DE" sz="4000" b="1" dirty="0" err="1">
                <a:solidFill>
                  <a:srgbClr val="FF0000"/>
                </a:solidFill>
              </a:rPr>
              <a:t>Principles</a:t>
            </a:r>
            <a:r>
              <a:rPr lang="de-DE" sz="4000" b="1" dirty="0">
                <a:solidFill>
                  <a:srgbClr val="FF0000"/>
                </a:solidFill>
              </a:rPr>
              <a:t> </a:t>
            </a:r>
            <a:r>
              <a:rPr lang="de-DE" sz="4000" b="1" dirty="0" err="1">
                <a:solidFill>
                  <a:srgbClr val="FF0000"/>
                </a:solidFill>
              </a:rPr>
              <a:t>of</a:t>
            </a:r>
            <a:r>
              <a:rPr lang="de-DE" sz="4000" b="1" dirty="0">
                <a:solidFill>
                  <a:srgbClr val="FF0000"/>
                </a:solidFill>
              </a:rPr>
              <a:t> </a:t>
            </a:r>
            <a:r>
              <a:rPr lang="en-US" sz="4000" b="1" cap="all" dirty="0" smtClean="0">
                <a:solidFill>
                  <a:srgbClr val="FF0000"/>
                </a:solidFill>
                <a:cs typeface="Arial" charset="0"/>
              </a:rPr>
              <a:t>MP SAPCC</a:t>
            </a:r>
            <a:endParaRPr lang="en-IN" sz="4000" b="1" cap="all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7900"/>
            <a:ext cx="5369562" cy="5544616"/>
          </a:xfrm>
        </p:spPr>
        <p:txBody>
          <a:bodyPr>
            <a:noAutofit/>
          </a:bodyPr>
          <a:lstStyle/>
          <a:p>
            <a:pPr marL="0" indent="0">
              <a:buClr>
                <a:srgbClr val="CC0000"/>
              </a:buClr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Focus 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Vulnerability and Adaptation (V&amp;A)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de-DE" sz="2400" dirty="0" err="1">
                <a:latin typeface="Arial"/>
                <a:cs typeface="Arial"/>
              </a:rPr>
              <a:t>Devising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appropriate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adaptation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Aligning with National Missions on Climate Change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Integration of CC Concerns in State programs and policies 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de-DE" sz="2400" dirty="0" err="1" smtClean="0">
                <a:latin typeface="Arial"/>
                <a:cs typeface="Arial"/>
              </a:rPr>
              <a:t>Address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>
                <a:latin typeface="Arial"/>
                <a:cs typeface="Arial"/>
              </a:rPr>
              <a:t>regional </a:t>
            </a:r>
            <a:r>
              <a:rPr lang="de-DE" sz="2400" dirty="0" err="1">
                <a:latin typeface="Arial"/>
                <a:cs typeface="Arial"/>
              </a:rPr>
              <a:t>concerns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and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outline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strategies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for</a:t>
            </a:r>
            <a:r>
              <a:rPr lang="de-DE" sz="2400" dirty="0">
                <a:latin typeface="Arial"/>
                <a:cs typeface="Arial"/>
              </a:rPr>
              <a:t> a </a:t>
            </a:r>
            <a:r>
              <a:rPr lang="de-DE" sz="2400" dirty="0" err="1">
                <a:latin typeface="Arial"/>
                <a:cs typeface="Arial"/>
              </a:rPr>
              <a:t>climate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resilient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state</a:t>
            </a:r>
            <a:endParaRPr lang="de-DE" sz="2400" dirty="0" smtClean="0">
              <a:latin typeface="Arial"/>
              <a:cs typeface="Arial"/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de-DE" sz="2400" dirty="0" err="1" smtClean="0">
                <a:latin typeface="Arial"/>
                <a:cs typeface="Arial"/>
              </a:rPr>
              <a:t>Strengthen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developmental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planning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process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favouring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low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>
                <a:latin typeface="Arial"/>
                <a:cs typeface="Arial"/>
              </a:rPr>
              <a:t>carbon</a:t>
            </a:r>
            <a:r>
              <a:rPr lang="de-DE" sz="2400" dirty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growth</a:t>
            </a:r>
            <a:endParaRPr lang="de-DE" sz="2400" dirty="0" smtClean="0">
              <a:latin typeface="Arial"/>
              <a:cs typeface="Arial"/>
            </a:endParaRPr>
          </a:p>
          <a:p>
            <a:pPr lvl="1">
              <a:buClr>
                <a:srgbClr val="CC0000"/>
              </a:buClr>
              <a:buFont typeface="Wingdings" pitchFamily="2" charset="2"/>
              <a:buChar char="§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  <a:buFont typeface="Wingdings" pitchFamily="2" charset="2"/>
              <a:buChar char="q"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endParaRPr lang="en-US" sz="2400" b="1" dirty="0" smtClean="0"/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endParaRPr lang="en-US" sz="2400" b="1" dirty="0" smtClean="0"/>
          </a:p>
          <a:p>
            <a:pPr>
              <a:buClr>
                <a:schemeClr val="accent2">
                  <a:lumMod val="50000"/>
                </a:schemeClr>
              </a:buClr>
              <a:buNone/>
            </a:pPr>
            <a:endParaRPr lang="en-US" sz="2400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IN" dirty="0"/>
          </a:p>
        </p:txBody>
      </p:sp>
      <p:pic>
        <p:nvPicPr>
          <p:cNvPr id="6" name="Picture 2" descr="C:\Users\MPCDM\Desktop\CDM_Lok\Epco Cover.jpg"/>
          <p:cNvPicPr>
            <a:picLocks noChangeAspect="1" noChangeArrowheads="1"/>
          </p:cNvPicPr>
          <p:nvPr/>
        </p:nvPicPr>
        <p:blipFill>
          <a:blip r:embed="rId3" cstate="print"/>
          <a:srcRect l="50546"/>
          <a:stretch>
            <a:fillRect/>
          </a:stretch>
        </p:blipFill>
        <p:spPr bwMode="auto">
          <a:xfrm>
            <a:off x="6056850" y="2399689"/>
            <a:ext cx="2842178" cy="372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38975382"/>
              </p:ext>
            </p:extLst>
          </p:nvPr>
        </p:nvGraphicFramePr>
        <p:xfrm>
          <a:off x="444022" y="1066043"/>
          <a:ext cx="813690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-Right Arrow 4"/>
          <p:cNvSpPr/>
          <p:nvPr/>
        </p:nvSpPr>
        <p:spPr>
          <a:xfrm>
            <a:off x="2195736" y="5805264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Left-Right Arrow 5"/>
          <p:cNvSpPr/>
          <p:nvPr/>
        </p:nvSpPr>
        <p:spPr>
          <a:xfrm>
            <a:off x="4174608" y="5805264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Left-Right Arrow 6"/>
          <p:cNvSpPr/>
          <p:nvPr/>
        </p:nvSpPr>
        <p:spPr>
          <a:xfrm>
            <a:off x="6228184" y="4797792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Left-Right Arrow 8"/>
          <p:cNvSpPr/>
          <p:nvPr/>
        </p:nvSpPr>
        <p:spPr>
          <a:xfrm>
            <a:off x="4195174" y="4797792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Left-Right Arrow 10"/>
          <p:cNvSpPr/>
          <p:nvPr/>
        </p:nvSpPr>
        <p:spPr>
          <a:xfrm>
            <a:off x="6228184" y="2362312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Left-Right Arrow 11"/>
          <p:cNvSpPr/>
          <p:nvPr/>
        </p:nvSpPr>
        <p:spPr>
          <a:xfrm rot="16200000">
            <a:off x="2231740" y="4329100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Left-Right Arrow 12"/>
          <p:cNvSpPr/>
          <p:nvPr/>
        </p:nvSpPr>
        <p:spPr>
          <a:xfrm rot="16200000">
            <a:off x="4031942" y="1970302"/>
            <a:ext cx="576064" cy="216025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Left-Right Arrow 13"/>
          <p:cNvSpPr/>
          <p:nvPr/>
        </p:nvSpPr>
        <p:spPr>
          <a:xfrm>
            <a:off x="6228184" y="5805264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Left-Right Arrow 19"/>
          <p:cNvSpPr/>
          <p:nvPr/>
        </p:nvSpPr>
        <p:spPr>
          <a:xfrm>
            <a:off x="6228184" y="3645024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Left-Right Arrow 20"/>
          <p:cNvSpPr/>
          <p:nvPr/>
        </p:nvSpPr>
        <p:spPr>
          <a:xfrm rot="16200000">
            <a:off x="4031940" y="3223444"/>
            <a:ext cx="576064" cy="216024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444022" y="352293"/>
            <a:ext cx="4120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MP SAPCC Process</a:t>
            </a:r>
            <a:endParaRPr lang="en-IN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36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76" y="87898"/>
            <a:ext cx="8229600" cy="868362"/>
          </a:xfrm>
        </p:spPr>
        <p:txBody>
          <a:bodyPr>
            <a:noAutofit/>
          </a:bodyPr>
          <a:lstStyle/>
          <a:p>
            <a:r>
              <a:rPr lang="en-IN" sz="3600" b="1" dirty="0">
                <a:solidFill>
                  <a:srgbClr val="C00000"/>
                </a:solidFill>
              </a:rPr>
              <a:t>Strategies </a:t>
            </a:r>
            <a:r>
              <a:rPr lang="en-IN" sz="3600" b="1" dirty="0" smtClean="0">
                <a:solidFill>
                  <a:srgbClr val="C00000"/>
                </a:solidFill>
              </a:rPr>
              <a:t>bringing positive </a:t>
            </a:r>
            <a:r>
              <a:rPr lang="en-IN" sz="3600" b="1" dirty="0">
                <a:solidFill>
                  <a:srgbClr val="C00000"/>
                </a:solidFill>
              </a:rPr>
              <a:t>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64" y="1054142"/>
            <a:ext cx="5521968" cy="5971924"/>
          </a:xfrm>
        </p:spPr>
        <p:txBody>
          <a:bodyPr>
            <a:noAutofit/>
          </a:bodyPr>
          <a:lstStyle/>
          <a:p>
            <a:r>
              <a:rPr lang="en-IN" sz="2400" dirty="0" smtClean="0"/>
              <a:t>State Designated Agency for Climate Change </a:t>
            </a:r>
          </a:p>
          <a:p>
            <a:r>
              <a:rPr lang="en-IN" sz="2400" dirty="0" smtClean="0"/>
              <a:t>SKMCCC </a:t>
            </a:r>
            <a:r>
              <a:rPr lang="en-IN" sz="2400" dirty="0" smtClean="0"/>
              <a:t>First ever model of climate change at the sub-national level</a:t>
            </a:r>
            <a:r>
              <a:rPr lang="en-IN" sz="2400" dirty="0" smtClean="0"/>
              <a:t>.</a:t>
            </a:r>
          </a:p>
          <a:p>
            <a:r>
              <a:rPr lang="en-IN" sz="2400" dirty="0" smtClean="0"/>
              <a:t>Climate Change Knowledge Portal</a:t>
            </a:r>
            <a:endParaRPr lang="en-IN" sz="2400" dirty="0" smtClean="0"/>
          </a:p>
          <a:p>
            <a:pPr lvl="0"/>
            <a:r>
              <a:rPr lang="en-GB" sz="2400" dirty="0" smtClean="0"/>
              <a:t>Participatory and </a:t>
            </a:r>
            <a:r>
              <a:rPr lang="en-GB" sz="2400" dirty="0"/>
              <a:t>consultative planning process </a:t>
            </a:r>
            <a:r>
              <a:rPr lang="en-GB" sz="2400" dirty="0" smtClean="0"/>
              <a:t> </a:t>
            </a:r>
            <a:endParaRPr lang="en-IN" sz="2400" dirty="0"/>
          </a:p>
          <a:p>
            <a:r>
              <a:rPr lang="en-IN" sz="2400" dirty="0" smtClean="0"/>
              <a:t> State studies on  VRA and GHG inventory</a:t>
            </a:r>
            <a:endParaRPr lang="en-IN" sz="2400" dirty="0" smtClean="0"/>
          </a:p>
          <a:p>
            <a:r>
              <a:rPr lang="en-IN" sz="2400" dirty="0" smtClean="0"/>
              <a:t>Helped establish </a:t>
            </a:r>
            <a:r>
              <a:rPr lang="en-IN" sz="2400" dirty="0"/>
              <a:t>a strong connect between climate science, climate policy and </a:t>
            </a:r>
            <a:r>
              <a:rPr lang="en-IN" sz="2400" dirty="0" smtClean="0"/>
              <a:t>practitioners </a:t>
            </a:r>
            <a:endParaRPr lang="en-IN" sz="2400" dirty="0" smtClean="0"/>
          </a:p>
          <a:p>
            <a:r>
              <a:rPr lang="en-IN" sz="2400" dirty="0" smtClean="0"/>
              <a:t>Support </a:t>
            </a:r>
            <a:r>
              <a:rPr lang="en-IN" sz="2400" dirty="0"/>
              <a:t>strategic planning of government agencies </a:t>
            </a:r>
            <a:r>
              <a:rPr lang="en-IN" sz="2400" dirty="0" smtClean="0"/>
              <a:t> </a:t>
            </a:r>
            <a:endParaRPr lang="en-IN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41899407"/>
              </p:ext>
            </p:extLst>
          </p:nvPr>
        </p:nvGraphicFramePr>
        <p:xfrm>
          <a:off x="5263001" y="3136900"/>
          <a:ext cx="392430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>
            <a:normAutofit/>
          </a:bodyPr>
          <a:lstStyle/>
          <a:p>
            <a:pPr>
              <a:defRPr/>
            </a:pPr>
            <a:fld id="{BB67AF51-82F5-4A9B-9E43-636072FCB5B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302" y="881"/>
            <a:ext cx="8153400" cy="766513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Initiatives </a:t>
            </a:r>
            <a:endParaRPr lang="en-IN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1" y="1219200"/>
            <a:ext cx="8637914" cy="535402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IN" dirty="0" smtClean="0"/>
              <a:t>UNDP-SDC &amp; GoMP Project on Strengthening </a:t>
            </a:r>
            <a:r>
              <a:rPr lang="en-IN" dirty="0"/>
              <a:t>State Strategies for Climate Actions </a:t>
            </a:r>
            <a:r>
              <a:rPr lang="en-IN" dirty="0" smtClean="0"/>
              <a:t> </a:t>
            </a:r>
            <a:endParaRPr lang="en-IN" dirty="0"/>
          </a:p>
          <a:p>
            <a:pPr algn="just">
              <a:lnSpc>
                <a:spcPct val="150000"/>
              </a:lnSpc>
            </a:pPr>
            <a:r>
              <a:rPr lang="en-IN" dirty="0" smtClean="0"/>
              <a:t>Developing </a:t>
            </a:r>
            <a:r>
              <a:rPr lang="en-IN" dirty="0" smtClean="0"/>
              <a:t>60 Climate </a:t>
            </a:r>
            <a:r>
              <a:rPr lang="en-IN" dirty="0"/>
              <a:t>Smart </a:t>
            </a:r>
            <a:r>
              <a:rPr lang="en-IN" dirty="0" smtClean="0"/>
              <a:t>Villages in 3 Vulnerable districts of MP </a:t>
            </a:r>
            <a:r>
              <a:rPr lang="en-IN" dirty="0"/>
              <a:t>under NAFCC </a:t>
            </a:r>
            <a:endParaRPr lang="en-IN" dirty="0" smtClean="0"/>
          </a:p>
          <a:p>
            <a:pPr algn="just">
              <a:lnSpc>
                <a:spcPct val="150000"/>
              </a:lnSpc>
            </a:pPr>
            <a:r>
              <a:rPr lang="en-IN" dirty="0"/>
              <a:t>Project on Restoration &amp; Conservation of Traditional Water Supply Sources of Indore under NAFCC </a:t>
            </a:r>
            <a:endParaRPr lang="en-IN" dirty="0" smtClean="0"/>
          </a:p>
          <a:p>
            <a:pPr algn="just">
              <a:lnSpc>
                <a:spcPct val="150000"/>
              </a:lnSpc>
            </a:pPr>
            <a:r>
              <a:rPr lang="en-IN" dirty="0" smtClean="0"/>
              <a:t>Climate </a:t>
            </a:r>
            <a:r>
              <a:rPr lang="en-IN" dirty="0"/>
              <a:t>Smart Agricultural &amp; Forest Communities using Landscape </a:t>
            </a:r>
            <a:r>
              <a:rPr lang="en-IN" dirty="0" smtClean="0"/>
              <a:t>Approach in Betul District for </a:t>
            </a:r>
            <a:r>
              <a:rPr lang="en-IN" dirty="0" smtClean="0"/>
              <a:t>GCF</a:t>
            </a:r>
          </a:p>
          <a:p>
            <a:pPr algn="just">
              <a:lnSpc>
                <a:spcPct val="150000"/>
              </a:lnSpc>
            </a:pPr>
            <a:r>
              <a:rPr lang="en-IN" dirty="0" smtClean="0"/>
              <a:t>Relocation &amp; Rehabilitation of Forest Dwelling Communities in Tiger Reserves of MP for GCF</a:t>
            </a:r>
          </a:p>
          <a:p>
            <a:pPr algn="just">
              <a:lnSpc>
                <a:spcPct val="150000"/>
              </a:lnSpc>
            </a:pPr>
            <a:endParaRPr lang="en-IN" dirty="0" smtClean="0"/>
          </a:p>
          <a:p>
            <a:pPr algn="just"/>
            <a:endParaRPr lang="en-IN" sz="24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>
            <a:normAutofit/>
          </a:bodyPr>
          <a:lstStyle/>
          <a:p>
            <a:pPr>
              <a:defRPr/>
            </a:pPr>
            <a:fld id="{BB67AF51-82F5-4A9B-9E43-636072FCB5B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3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New CC </a:t>
            </a:r>
            <a:r>
              <a:rPr lang="en-US" b="1" dirty="0" smtClean="0">
                <a:solidFill>
                  <a:srgbClr val="FF0000"/>
                </a:solidFill>
              </a:rPr>
              <a:t>Challenges </a:t>
            </a:r>
            <a:r>
              <a:rPr lang="en-GB" b="1" dirty="0">
                <a:solidFill>
                  <a:srgbClr val="FF0000"/>
                </a:solidFill>
              </a:rPr>
              <a:t>in MP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5768"/>
            <a:ext cx="8229600" cy="484230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SDG and Paris Agreement / NDC new Contexts</a:t>
            </a:r>
          </a:p>
          <a:p>
            <a:r>
              <a:rPr lang="en-US" dirty="0" smtClean="0"/>
              <a:t>Data </a:t>
            </a:r>
            <a:r>
              <a:rPr lang="en-US" dirty="0" smtClean="0"/>
              <a:t>and information for VA</a:t>
            </a:r>
          </a:p>
          <a:p>
            <a:r>
              <a:rPr lang="en-US" dirty="0" smtClean="0"/>
              <a:t>Methodological Clarity and agreements on </a:t>
            </a:r>
            <a:r>
              <a:rPr lang="en-US" dirty="0" smtClean="0"/>
              <a:t>VA</a:t>
            </a:r>
          </a:p>
          <a:p>
            <a:r>
              <a:rPr lang="en-US" dirty="0" smtClean="0"/>
              <a:t>Drill down VA at the district level </a:t>
            </a:r>
            <a:endParaRPr lang="en-US" dirty="0" smtClean="0"/>
          </a:p>
          <a:p>
            <a:r>
              <a:rPr lang="en-US" dirty="0" smtClean="0"/>
              <a:t>Developing a  state specific </a:t>
            </a:r>
            <a:r>
              <a:rPr lang="en-US" dirty="0" smtClean="0"/>
              <a:t>Resilience </a:t>
            </a:r>
            <a:r>
              <a:rPr lang="en-US" dirty="0" smtClean="0"/>
              <a:t>plan </a:t>
            </a:r>
            <a:r>
              <a:rPr lang="en-US" dirty="0" smtClean="0"/>
              <a:t>perhaps revisiting of SAPCC </a:t>
            </a:r>
            <a:endParaRPr lang="en-US" dirty="0" smtClean="0"/>
          </a:p>
          <a:p>
            <a:r>
              <a:rPr lang="en-US" dirty="0" smtClean="0"/>
              <a:t>Formulation of quality adaptation </a:t>
            </a:r>
            <a:r>
              <a:rPr lang="en-US" dirty="0" smtClean="0"/>
              <a:t>projects to </a:t>
            </a:r>
            <a:endParaRPr lang="en-US" dirty="0" smtClean="0"/>
          </a:p>
          <a:p>
            <a:r>
              <a:rPr lang="en-US" dirty="0" smtClean="0"/>
              <a:t>Implementation of on going projects</a:t>
            </a:r>
          </a:p>
          <a:p>
            <a:r>
              <a:rPr lang="en-US" dirty="0" smtClean="0"/>
              <a:t>Communicating Climate Science and VA results to policy makers and practitioners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Downscaling for up-</a:t>
            </a:r>
            <a:r>
              <a:rPr lang="en-US" dirty="0" err="1" smtClean="0">
                <a:solidFill>
                  <a:srgbClr val="FF0000"/>
                </a:solidFill>
              </a:rPr>
              <a:t>scalling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Thanks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4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678"/>
            <a:ext cx="8229600" cy="5767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/>
                <a:cs typeface="Arial"/>
              </a:rPr>
              <a:t>State Profile </a:t>
            </a:r>
            <a:endParaRPr lang="en-IN" sz="4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5" b="98443" l="9841" r="95527"/>
                    </a14:imgEffect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14" y="3323970"/>
            <a:ext cx="5555980" cy="3581341"/>
          </a:xfrm>
          <a:prstGeom prst="rect">
            <a:avLst/>
          </a:prstGeom>
          <a:ln>
            <a:noFill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754" y="664971"/>
            <a:ext cx="4426157" cy="531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 marL="273050" indent="-2730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b="1" dirty="0">
                <a:latin typeface="+mn-lt"/>
              </a:rPr>
              <a:t>Second largest State </a:t>
            </a:r>
            <a:r>
              <a:rPr lang="en-US" dirty="0">
                <a:latin typeface="+mn-lt"/>
              </a:rPr>
              <a:t>– </a:t>
            </a:r>
            <a:endParaRPr lang="en-US" dirty="0" smtClean="0">
              <a:latin typeface="+mn-lt"/>
            </a:endParaRP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lakh </a:t>
            </a:r>
            <a:r>
              <a:rPr lang="en-US" dirty="0" err="1">
                <a:latin typeface="+mn-lt"/>
              </a:rPr>
              <a:t>Sq</a:t>
            </a:r>
            <a:r>
              <a:rPr lang="en-US" dirty="0">
                <a:latin typeface="+mn-lt"/>
              </a:rPr>
              <a:t> KM Approx</a:t>
            </a:r>
            <a:r>
              <a:rPr lang="en-US" dirty="0" smtClean="0">
                <a:latin typeface="+mn-lt"/>
              </a:rPr>
              <a:t>. 9.38% area  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72 </a:t>
            </a:r>
            <a:r>
              <a:rPr lang="en-US" dirty="0">
                <a:latin typeface="+mn-lt"/>
              </a:rPr>
              <a:t>Million People,  </a:t>
            </a:r>
            <a:endParaRPr lang="en-US" dirty="0" smtClean="0">
              <a:latin typeface="+mn-lt"/>
            </a:endParaRP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Decadal </a:t>
            </a:r>
            <a:r>
              <a:rPr lang="en-US" dirty="0">
                <a:latin typeface="+mn-lt"/>
              </a:rPr>
              <a:t>Growth rate  21</a:t>
            </a:r>
            <a:r>
              <a:rPr lang="en-US" dirty="0" smtClean="0">
                <a:latin typeface="+mn-lt"/>
              </a:rPr>
              <a:t>% </a:t>
            </a:r>
            <a:r>
              <a:rPr lang="en-IN" dirty="0" smtClean="0">
                <a:latin typeface="+mn-lt"/>
              </a:rPr>
              <a:t>6%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IN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Sixth </a:t>
            </a:r>
            <a:r>
              <a:rPr lang="en-US" dirty="0">
                <a:latin typeface="+mn-lt"/>
              </a:rPr>
              <a:t>most </a:t>
            </a:r>
            <a:r>
              <a:rPr lang="en-IN" dirty="0">
                <a:latin typeface="+mn-lt"/>
              </a:rPr>
              <a:t>populous state of </a:t>
            </a:r>
            <a:r>
              <a:rPr lang="en-IN" dirty="0" smtClean="0">
                <a:latin typeface="+mn-lt"/>
              </a:rPr>
              <a:t>country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72</a:t>
            </a:r>
            <a:r>
              <a:rPr lang="en-US" dirty="0">
                <a:latin typeface="+mn-lt"/>
              </a:rPr>
              <a:t>% people in Primary </a:t>
            </a:r>
            <a:r>
              <a:rPr lang="en-US" dirty="0" smtClean="0">
                <a:latin typeface="+mn-lt"/>
              </a:rPr>
              <a:t>Sector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31</a:t>
            </a:r>
            <a:r>
              <a:rPr lang="en-US" dirty="0">
                <a:latin typeface="+mn-lt"/>
              </a:rPr>
              <a:t>% Forest Land, 27% Forest Cover (Country’s  12% FSI) 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11% Waste Land   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11 Unique Agro Climatic zones  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49</a:t>
            </a:r>
            <a:r>
              <a:rPr lang="en-US" dirty="0">
                <a:latin typeface="+mn-lt"/>
              </a:rPr>
              <a:t>%  Area under Cultivation and 35% area under irrigation 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</a:pPr>
            <a:r>
              <a:rPr lang="en-US" dirty="0" smtClean="0">
                <a:latin typeface="+mn-lt"/>
              </a:rPr>
              <a:t>33% area  classified </a:t>
            </a:r>
            <a:r>
              <a:rPr lang="en-US" dirty="0">
                <a:latin typeface="+mn-lt"/>
              </a:rPr>
              <a:t>as o</a:t>
            </a:r>
            <a:r>
              <a:rPr lang="en-US" dirty="0" smtClean="0">
                <a:latin typeface="+mn-lt"/>
              </a:rPr>
              <a:t>ver-exploited </a:t>
            </a:r>
          </a:p>
          <a:p>
            <a:pPr marL="268288" indent="-173038" eaLnBrk="1" hangingPunct="1">
              <a:lnSpc>
                <a:spcPct val="90000"/>
              </a:lnSpc>
              <a:spcBef>
                <a:spcPts val="700"/>
              </a:spcBef>
              <a:buClr>
                <a:srgbClr val="C00000"/>
              </a:buClr>
              <a:buSzPct val="6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40.6 Million livestock population</a:t>
            </a:r>
          </a:p>
          <a:p>
            <a:pPr marL="268288" indent="-173038" eaLnBrk="1" hangingPunct="1">
              <a:lnSpc>
                <a:spcPct val="90000"/>
              </a:lnSpc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Annual rainfall varies from 800 mm -1,600 mm</a:t>
            </a:r>
          </a:p>
          <a:p>
            <a:pPr marL="268288" indent="-173038" eaLnBrk="1" hangingPunct="1"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</a:pPr>
            <a:endParaRPr lang="en-US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lang="en-US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lang="en-US" sz="1600" dirty="0"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67047" y="796849"/>
            <a:ext cx="4635047" cy="368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 marL="273050" indent="-2730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268288" indent="-173038" eaLnBrk="1" hangingPunct="1">
              <a:lnSpc>
                <a:spcPct val="90000"/>
              </a:lnSpc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r>
              <a:rPr lang="en-US" dirty="0" smtClean="0">
                <a:latin typeface="+mn-lt"/>
              </a:rPr>
              <a:t>GDP growth rate of the State is 11.08% </a:t>
            </a:r>
          </a:p>
          <a:p>
            <a:pPr marL="268288" indent="-173038" eaLnBrk="1" hangingPunct="1">
              <a:lnSpc>
                <a:spcPct val="90000"/>
              </a:lnSpc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r>
              <a:rPr lang="en-US" dirty="0" smtClean="0">
                <a:latin typeface="+mn-lt"/>
              </a:rPr>
              <a:t>Agricultural growth rate of the State is 24%</a:t>
            </a:r>
          </a:p>
          <a:p>
            <a:pPr marL="268288" indent="-173038"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r>
              <a:rPr lang="en-US" dirty="0" smtClean="0">
                <a:latin typeface="+mn-lt"/>
              </a:rPr>
              <a:t>22,000 villages in the vicinity of forests </a:t>
            </a:r>
            <a:endParaRPr lang="en-US" dirty="0">
              <a:latin typeface="+mn-lt"/>
            </a:endParaRPr>
          </a:p>
          <a:p>
            <a:pPr marL="268288" indent="-173038"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r>
              <a:rPr lang="en-US" dirty="0" smtClean="0">
                <a:latin typeface="+mn-lt"/>
              </a:rPr>
              <a:t>10 million people living in these villages.</a:t>
            </a:r>
          </a:p>
          <a:p>
            <a:pPr marL="268288" indent="-173038"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endParaRPr lang="en-US" dirty="0">
              <a:latin typeface="+mn-lt"/>
            </a:endParaRPr>
          </a:p>
          <a:p>
            <a:pPr marL="95250" indent="0"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60000"/>
              <a:defRPr/>
            </a:pPr>
            <a:endParaRPr lang="en-US" dirty="0" smtClean="0">
              <a:latin typeface="+mn-lt"/>
            </a:endParaRPr>
          </a:p>
          <a:p>
            <a:pPr marL="268288" indent="-173038"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ct val="60000"/>
              <a:buFont typeface="Wingdings" pitchFamily="2" charset="2"/>
              <a:buChar char="§"/>
              <a:defRPr/>
            </a:pPr>
            <a:r>
              <a:rPr lang="en-US" dirty="0" smtClean="0">
                <a:latin typeface="+mn-lt"/>
              </a:rPr>
              <a:t>State with rich flora and fauna having 10 national parks and 27 sanctuaries</a:t>
            </a:r>
          </a:p>
          <a:p>
            <a:pPr marL="268288" indent="-173038" eaLnBrk="1" hangingPunct="1">
              <a:lnSpc>
                <a:spcPct val="90000"/>
              </a:lnSpc>
              <a:spcBef>
                <a:spcPts val="700"/>
              </a:spcBef>
              <a:buClr>
                <a:srgbClr val="C00000"/>
              </a:buClr>
              <a:buSzPct val="60000"/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lang="en-US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lang="en-US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lang="en-US" dirty="0"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87707116"/>
              </p:ext>
            </p:extLst>
          </p:nvPr>
        </p:nvGraphicFramePr>
        <p:xfrm>
          <a:off x="-461765" y="-404118"/>
          <a:ext cx="10312854" cy="727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845010" y="72087"/>
            <a:ext cx="7543800" cy="118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Vulnerability of MP </a:t>
            </a:r>
          </a:p>
        </p:txBody>
      </p:sp>
    </p:spTree>
    <p:extLst>
      <p:ext uri="{BB962C8B-B14F-4D97-AF65-F5344CB8AC3E}">
        <p14:creationId xmlns:p14="http://schemas.microsoft.com/office/powerpoint/2010/main" val="5975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lady with goa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/>
          <a:stretch/>
        </p:blipFill>
        <p:spPr bwMode="auto">
          <a:xfrm>
            <a:off x="5724941" y="4014894"/>
            <a:ext cx="3196109" cy="26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1086" y="79744"/>
            <a:ext cx="7543800" cy="658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Exposure to Climate Change 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750" y="914625"/>
            <a:ext cx="5538191" cy="5416866"/>
          </a:xfrm>
          <a:prstGeom prst="rect">
            <a:avLst/>
          </a:prstGeom>
          <a:solidFill>
            <a:schemeClr val="lt1">
              <a:alpha val="62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/>
              <a:t>Madhya Pradesh is dual exposed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/>
              <a:t>Biophysical  + Socioeconomic and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/>
              <a:t>Market  forces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>
                <a:hlinkClick r:id="" action="ppaction://noaction"/>
              </a:rPr>
              <a:t>Extreme Weather </a:t>
            </a:r>
            <a:r>
              <a:rPr lang="en-IN" sz="2400" dirty="0" smtClean="0"/>
              <a:t>events  are more frequent and intense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/>
              <a:t>Climate variability  is more pronounced and unpredictable than ever before: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/>
              <a:t>Erratic and uneven rainfall </a:t>
            </a:r>
          </a:p>
          <a:p>
            <a:pPr marL="742950" lvl="1" indent="-285750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400" dirty="0" smtClean="0"/>
              <a:t>Unprecedented rise in Temperatures</a:t>
            </a:r>
            <a:endParaRPr lang="en-IN" sz="2200" dirty="0" smtClean="0"/>
          </a:p>
          <a:p>
            <a:pPr marL="742950" lvl="1" indent="-285750">
              <a:buClr>
                <a:srgbClr val="C00000"/>
              </a:buClr>
              <a:buFont typeface="Arial" pitchFamily="34" charset="0"/>
              <a:buChar char="•"/>
            </a:pPr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val="12879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682"/>
            <a:ext cx="8229600" cy="76975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/>
                <a:cs typeface="Arial"/>
              </a:rPr>
              <a:t>Climate Extremes </a:t>
            </a:r>
            <a:endParaRPr lang="en-US" sz="4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9405558"/>
              </p:ext>
            </p:extLst>
          </p:nvPr>
        </p:nvGraphicFramePr>
        <p:xfrm>
          <a:off x="0" y="1000677"/>
          <a:ext cx="9004507" cy="556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46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20627-5454-Madhya Pradesh Dhar District &amp; systemat_woma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2" t="25866" r="30744" b="14399"/>
          <a:stretch/>
        </p:blipFill>
        <p:spPr>
          <a:xfrm>
            <a:off x="5880695" y="3174568"/>
            <a:ext cx="2971499" cy="352045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749540" y="205413"/>
            <a:ext cx="7543800" cy="764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Sensitivity to Climate Change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758" y="1100636"/>
            <a:ext cx="5061061" cy="5678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/>
              <a:t>Vast size- 51 districts, second largest state</a:t>
            </a:r>
          </a:p>
          <a:p>
            <a:pPr marL="285750" indent="-285750" algn="just">
              <a:lnSpc>
                <a:spcPct val="13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Primarily </a:t>
            </a:r>
            <a:r>
              <a:rPr lang="en-IN" sz="2000" dirty="0"/>
              <a:t>Agrarian economy where agriculture is mainly rain fed</a:t>
            </a:r>
          </a:p>
          <a:p>
            <a:pPr marL="285750" indent="-285750" algn="just">
              <a:lnSpc>
                <a:spcPct val="13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MP striving to achieve development parameters for the population</a:t>
            </a:r>
          </a:p>
          <a:p>
            <a:pPr marL="285750" indent="-285750" algn="just">
              <a:lnSpc>
                <a:spcPct val="13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40% population classified as Below Poverty Line. 35</a:t>
            </a:r>
            <a:r>
              <a:rPr lang="en-IN" sz="2000" dirty="0"/>
              <a:t>% population tribal </a:t>
            </a:r>
            <a:endParaRPr lang="en-IN" sz="2000" dirty="0" smtClean="0"/>
          </a:p>
          <a:p>
            <a:pPr marL="285750" indent="-285750" algn="just">
              <a:lnSpc>
                <a:spcPct val="13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Pockets of acute water scarcity, erratic rainfall bouts of  drought and flood prone areas</a:t>
            </a:r>
            <a:endParaRPr lang="en-IN" sz="2000" dirty="0"/>
          </a:p>
          <a:p>
            <a:pPr marL="285750" indent="-285750" algn="just">
              <a:lnSpc>
                <a:spcPct val="13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Other </a:t>
            </a:r>
            <a:r>
              <a:rPr lang="en-IN" sz="2000" dirty="0"/>
              <a:t>sources of livelihood are based on Natural resources such as NTFP, Fisheries, agro based industries, handicrafts from bamboo </a:t>
            </a:r>
          </a:p>
        </p:txBody>
      </p:sp>
    </p:spTree>
    <p:extLst>
      <p:ext uri="{BB962C8B-B14F-4D97-AF65-F5344CB8AC3E}">
        <p14:creationId xmlns:p14="http://schemas.microsoft.com/office/powerpoint/2010/main" val="16359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6200" y="59960"/>
            <a:ext cx="8932355" cy="65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Adaptive Capacity to Climate Change  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200" y="939936"/>
            <a:ext cx="431341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Low Adaptive capacity  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Big development interventions to increase the resilience and coping capacity of rural and urban poor 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Opportunities for diversification of  livelihood options exist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Dedicated department/ team for climate change issues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Scientific studies being undertaken for more reliable information </a:t>
            </a: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IN" sz="2000" dirty="0" smtClean="0"/>
              <a:t>SKMCCC, with department leading to formulate adadptation projects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endParaRPr lang="en-IN" dirty="0" smtClean="0"/>
          </a:p>
        </p:txBody>
      </p:sp>
      <p:pic>
        <p:nvPicPr>
          <p:cNvPr id="6" name="Picture 5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7364" y="4255220"/>
            <a:ext cx="4016636" cy="2602780"/>
          </a:xfrm>
          <a:prstGeom prst="rect">
            <a:avLst/>
          </a:prstGeom>
        </p:spPr>
      </p:pic>
      <p:pic>
        <p:nvPicPr>
          <p:cNvPr id="7" name="Picture 4" descr="C:\Users\skmccc\Desktop\final VA\a14..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t="23604" b="11092"/>
          <a:stretch/>
        </p:blipFill>
        <p:spPr bwMode="auto">
          <a:xfrm>
            <a:off x="5167536" y="1903750"/>
            <a:ext cx="4084925" cy="23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5010" y="285205"/>
            <a:ext cx="7543800" cy="1182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Arial"/>
                <a:cs typeface="Arial"/>
              </a:rPr>
              <a:t>Sectoral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 Vulnerability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Climate Change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802757"/>
              </p:ext>
            </p:extLst>
          </p:nvPr>
        </p:nvGraphicFramePr>
        <p:xfrm>
          <a:off x="1505324" y="25174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55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(1).jpg"/>
          <p:cNvPicPr>
            <a:picLocks noChangeAspect="1"/>
          </p:cNvPicPr>
          <p:nvPr/>
        </p:nvPicPr>
        <p:blipFill rotWithShape="1">
          <a:blip r:embed="rId2" cstate="print"/>
          <a:srcRect t="7349"/>
          <a:stretch/>
        </p:blipFill>
        <p:spPr>
          <a:xfrm>
            <a:off x="707798" y="1830044"/>
            <a:ext cx="7628159" cy="47031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5602" y="72087"/>
            <a:ext cx="7543800" cy="118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Composite Vulnerability of MP 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4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5116</TotalTime>
  <Words>664</Words>
  <Application>Microsoft Macintosh PowerPoint</Application>
  <PresentationFormat>On-screen Show (4:3)</PresentationFormat>
  <Paragraphs>145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  <vt:variant>
        <vt:lpstr>Custom Shows</vt:lpstr>
      </vt:variant>
      <vt:variant>
        <vt:i4>1</vt:i4>
      </vt:variant>
    </vt:vector>
  </HeadingPairs>
  <TitlesOfParts>
    <vt:vector size="17" baseType="lpstr">
      <vt:lpstr>Office Theme</vt:lpstr>
      <vt:lpstr>PowerPoint Presentation</vt:lpstr>
      <vt:lpstr>State Profile </vt:lpstr>
      <vt:lpstr>PowerPoint Presentation</vt:lpstr>
      <vt:lpstr>PowerPoint Presentation</vt:lpstr>
      <vt:lpstr>Climate Extremes </vt:lpstr>
      <vt:lpstr>PowerPoint Presentation</vt:lpstr>
      <vt:lpstr>PowerPoint Presentation</vt:lpstr>
      <vt:lpstr>PowerPoint Presentation</vt:lpstr>
      <vt:lpstr>PowerPoint Presentation</vt:lpstr>
      <vt:lpstr>Guiding Principles of MP SAPCC</vt:lpstr>
      <vt:lpstr>PowerPoint Presentation</vt:lpstr>
      <vt:lpstr>Strategies bringing positive impact</vt:lpstr>
      <vt:lpstr>Initiatives </vt:lpstr>
      <vt:lpstr>New CC Challenges in MP 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Madhya Pradesh</dc:title>
  <dc:creator>Lokendra Thakkar</dc:creator>
  <cp:lastModifiedBy>Lokendra Thakkar</cp:lastModifiedBy>
  <cp:revision>675</cp:revision>
  <dcterms:created xsi:type="dcterms:W3CDTF">2015-04-24T17:22:45Z</dcterms:created>
  <dcterms:modified xsi:type="dcterms:W3CDTF">2017-03-08T04:20:34Z</dcterms:modified>
</cp:coreProperties>
</file>